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83" r:id="rId4"/>
    <p:sldId id="264" r:id="rId5"/>
    <p:sldId id="265" r:id="rId6"/>
    <p:sldId id="258" r:id="rId7"/>
    <p:sldId id="259" r:id="rId8"/>
    <p:sldId id="260" r:id="rId9"/>
    <p:sldId id="261" r:id="rId10"/>
    <p:sldId id="284" r:id="rId11"/>
    <p:sldId id="270" r:id="rId12"/>
    <p:sldId id="268" r:id="rId13"/>
    <p:sldId id="266" r:id="rId14"/>
    <p:sldId id="269" r:id="rId15"/>
    <p:sldId id="285" r:id="rId16"/>
    <p:sldId id="262" r:id="rId17"/>
    <p:sldId id="267" r:id="rId18"/>
    <p:sldId id="263" r:id="rId19"/>
    <p:sldId id="286" r:id="rId20"/>
    <p:sldId id="273" r:id="rId21"/>
    <p:sldId id="280" r:id="rId22"/>
    <p:sldId id="290" r:id="rId23"/>
    <p:sldId id="272" r:id="rId24"/>
    <p:sldId id="271" r:id="rId25"/>
    <p:sldId id="275" r:id="rId26"/>
    <p:sldId id="276" r:id="rId27"/>
    <p:sldId id="279" r:id="rId28"/>
    <p:sldId id="281" r:id="rId29"/>
    <p:sldId id="274" r:id="rId30"/>
    <p:sldId id="282" r:id="rId31"/>
    <p:sldId id="287" r:id="rId32"/>
    <p:sldId id="288" r:id="rId33"/>
    <p:sldId id="28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378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4.png"/><Relationship Id="rId7" Type="http://schemas.openxmlformats.org/officeDocument/2006/relationships/image" Target="../media/image13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slide" Target="slide29.xml"/><Relationship Id="rId7" Type="http://schemas.openxmlformats.org/officeDocument/2006/relationships/slide" Target="slide31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.xml"/><Relationship Id="rId5" Type="http://schemas.openxmlformats.org/officeDocument/2006/relationships/slide" Target="slide33.xml"/><Relationship Id="rId4" Type="http://schemas.openxmlformats.org/officeDocument/2006/relationships/slide" Target="slide3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comms6145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i.org/10.1021/ma400962p" TargetMode="External"/><Relationship Id="rId4" Type="http://schemas.openxmlformats.org/officeDocument/2006/relationships/hyperlink" Target="https://doi.org/www.physchem.ox.ac.uk/~fs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0.png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3" y="1032934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Vertical Microphase Segregation in Polyelectrolyte Brushes: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3838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PI: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53900-CAF3-8233-B5F7-E320FD80E3E2}"/>
              </a:ext>
            </a:extLst>
          </p:cNvPr>
          <p:cNvSpPr txBox="1"/>
          <p:nvPr/>
        </p:nvSpPr>
        <p:spPr>
          <a:xfrm>
            <a:off x="1071032" y="2708321"/>
            <a:ext cx="10295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600" b="0" dirty="0">
                <a:solidFill>
                  <a:schemeClr val="bg1"/>
                </a:solidFill>
                <a:latin typeface="Lucida grande" panose="020B0502040204020203"/>
              </a:rPr>
              <a:t>A Systematic Study and Experimental Validation</a:t>
            </a:r>
            <a:endParaRPr lang="en-US" sz="3600" b="1" dirty="0">
              <a:solidFill>
                <a:schemeClr val="bg1"/>
              </a:solidFill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8769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Internal Structure of </a:t>
            </a:r>
            <a:r>
              <a:rPr lang="en-US" i="1" dirty="0" err="1">
                <a:latin typeface="Lucida grande" panose="020B0502040204020203"/>
              </a:rPr>
              <a:t>xC</a:t>
            </a:r>
            <a:endParaRPr lang="en-US" i="1" dirty="0">
              <a:latin typeface="Lucida grande" panose="020B0502040204020203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DE34-248E-746F-FF6B-E5289CD4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5860134" y="2741042"/>
            <a:ext cx="2886094" cy="166199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8C08D-C3C8-07BD-37D4-C3AD59B61231}"/>
              </a:ext>
            </a:extLst>
          </p:cNvPr>
          <p:cNvGrpSpPr/>
          <p:nvPr/>
        </p:nvGrpSpPr>
        <p:grpSpPr>
          <a:xfrm>
            <a:off x="1746787" y="2741042"/>
            <a:ext cx="3758540" cy="2081652"/>
            <a:chOff x="4701267" y="2856928"/>
            <a:chExt cx="3649437" cy="2021226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8D7FA95-FD13-8385-DC1E-14CFE8F850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1" t="50472" r="50978" b="3597"/>
            <a:stretch/>
          </p:blipFill>
          <p:spPr bwMode="auto">
            <a:xfrm>
              <a:off x="4701267" y="2856928"/>
              <a:ext cx="3649437" cy="202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06C839A-39E6-9533-B290-CE1B7DB66E56}"/>
                </a:ext>
              </a:extLst>
            </p:cNvPr>
            <p:cNvCxnSpPr/>
            <p:nvPr/>
          </p:nvCxnSpPr>
          <p:spPr>
            <a:xfrm>
              <a:off x="5339443" y="2856928"/>
              <a:ext cx="29146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Homopolymer,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Thresh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230836" y="353193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</a:t>
            </a:r>
            <a:r>
              <a:rPr lang="en-US" sz="2400" b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Eqns</a:t>
            </a:r>
            <a:endParaRPr lang="en-US" sz="2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3874345-327B-B8B6-2B55-2555E9BA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598474" cy="511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1044707" y="2974904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657355" y="3154940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739275" y="2972930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562247" y="3088036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97472" y="4201081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410957" y="2881497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Cooperative Collapse of the Dilute Layer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7ADB299-4C0C-2298-B273-4570D5994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047" y="3133196"/>
            <a:ext cx="3385043" cy="279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4AEC44-0EB2-E229-300B-46F00361C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84" y="3473936"/>
            <a:ext cx="6659376" cy="13982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Coarse-graining performed by grouping charges based on contributions to the slope of the cumulative charge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Hyperparameters: Number of bins, Minimum number of AA per block</a:t>
            </a:r>
          </a:p>
          <a:p>
            <a:r>
              <a:rPr lang="en-US" sz="2000" dirty="0"/>
              <a:t>Sample sequence: </a:t>
            </a:r>
          </a:p>
          <a:p>
            <a:pPr lvl="1"/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0E2B052-74F6-4A81-BF51-345F35EAF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C28B16EC-FC41-4482-AD4F-C146F9F8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1" y="3998137"/>
            <a:ext cx="3797161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4BC29D2-D89C-4C76-BBB6-C8CF29750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2" y="3994590"/>
            <a:ext cx="3797160" cy="271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45BF16A7-6128-42BE-BCC7-946884D6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62" y="1078497"/>
            <a:ext cx="10810875" cy="534516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946CCA-C2F4-45E5-8076-3C4BED67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5" y="2326001"/>
            <a:ext cx="4775172" cy="393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885194" y="3101084"/>
            <a:ext cx="2424722" cy="2092173"/>
            <a:chOff x="885194" y="3101084"/>
            <a:chExt cx="2424722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744294" y="3101084"/>
              <a:ext cx="565622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885194" y="3244886"/>
              <a:ext cx="1893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75923" y="1823984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3713022" cy="2476482"/>
              <a:chOff x="1495758" y="3407394"/>
              <a:chExt cx="3713022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2079765"/>
              <a:ext cx="3566247" cy="559682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09502"/>
              <a:ext cx="0" cy="70762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664549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75064" y="1848048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81997" y="5414170"/>
              <a:ext cx="3479689" cy="844381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9689" h="844381">
                  <a:moveTo>
                    <a:pt x="0" y="349081"/>
                  </a:moveTo>
                  <a:cubicBezTo>
                    <a:pt x="118269" y="290343"/>
                    <a:pt x="236538" y="231606"/>
                    <a:pt x="352425" y="244306"/>
                  </a:cubicBezTo>
                  <a:cubicBezTo>
                    <a:pt x="468312" y="257006"/>
                    <a:pt x="614363" y="431631"/>
                    <a:pt x="695325" y="425281"/>
                  </a:cubicBezTo>
                  <a:cubicBezTo>
                    <a:pt x="776287" y="418931"/>
                    <a:pt x="696912" y="223669"/>
                    <a:pt x="838200" y="206206"/>
                  </a:cubicBezTo>
                  <a:cubicBezTo>
                    <a:pt x="979488" y="188743"/>
                    <a:pt x="1371600" y="337969"/>
                    <a:pt x="1543050" y="320506"/>
                  </a:cubicBezTo>
                  <a:cubicBezTo>
                    <a:pt x="1714500" y="303043"/>
                    <a:pt x="1782763" y="50631"/>
                    <a:pt x="1866900" y="101431"/>
                  </a:cubicBezTo>
                  <a:cubicBezTo>
                    <a:pt x="1951037" y="152231"/>
                    <a:pt x="2071687" y="561806"/>
                    <a:pt x="2047875" y="625306"/>
                  </a:cubicBezTo>
                  <a:cubicBezTo>
                    <a:pt x="2024063" y="688806"/>
                    <a:pt x="1490663" y="555456"/>
                    <a:pt x="1724025" y="482431"/>
                  </a:cubicBezTo>
                  <a:cubicBezTo>
                    <a:pt x="1957388" y="409406"/>
                    <a:pt x="3255963" y="263356"/>
                    <a:pt x="3448050" y="187156"/>
                  </a:cubicBezTo>
                  <a:cubicBezTo>
                    <a:pt x="3640137" y="110956"/>
                    <a:pt x="2895600" y="-65257"/>
                    <a:pt x="2876550" y="25231"/>
                  </a:cubicBezTo>
                  <a:cubicBezTo>
                    <a:pt x="2857500" y="115719"/>
                    <a:pt x="3435350" y="723731"/>
                    <a:pt x="3333750" y="730081"/>
                  </a:cubicBezTo>
                  <a:cubicBezTo>
                    <a:pt x="3232150" y="736431"/>
                    <a:pt x="2409825" y="36344"/>
                    <a:pt x="2266950" y="63331"/>
                  </a:cubicBezTo>
                  <a:cubicBezTo>
                    <a:pt x="2124075" y="90318"/>
                    <a:pt x="2686050" y="812631"/>
                    <a:pt x="2781300" y="844381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7021" y="4579354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75063" y="1861818"/>
            <a:ext cx="3929427" cy="4968917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844" y="3800598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0676219" y="36813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438094" y="36874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323669" y="3396759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127045" y="4346277"/>
            <a:ext cx="2302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Cooperative collapse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432038" y="3766907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66654" y="4584921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93736" y="4899090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0" grpId="0"/>
      <p:bldP spid="29" grpId="0"/>
      <p:bldP spid="30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17908C0-DE37-6086-EE8D-CC2DBA6AF1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6768193" y="3175182"/>
            <a:ext cx="2522604" cy="336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9BEE1B-B640-D03F-D8EB-038DAAD77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657" y="4275619"/>
            <a:ext cx="4564618" cy="79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38415" y="1155293"/>
            <a:ext cx="6837600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discovery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Applications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Biofouling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“Smart” (stimuli-sensitive) materials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Underlying physics of protein systems (neurofilament)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451487" y="1379241"/>
            <a:ext cx="1702288" cy="2794596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282407" y="1297338"/>
            <a:ext cx="2902378" cy="290237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447090" y="1374023"/>
            <a:ext cx="1695232" cy="2774808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B059C3E-A430-5D05-3E92-2B45178F1D1D}"/>
              </a:ext>
            </a:extLst>
          </p:cNvPr>
          <p:cNvGrpSpPr/>
          <p:nvPr/>
        </p:nvGrpSpPr>
        <p:grpSpPr>
          <a:xfrm>
            <a:off x="8287565" y="1294975"/>
            <a:ext cx="2902378" cy="2902378"/>
            <a:chOff x="8355374" y="1141477"/>
            <a:chExt cx="3232184" cy="3232184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DDC0898-A212-0FCF-C83A-68961B7F4306}"/>
                </a:ext>
              </a:extLst>
            </p:cNvPr>
            <p:cNvGrpSpPr/>
            <p:nvPr/>
          </p:nvGrpSpPr>
          <p:grpSpPr>
            <a:xfrm>
              <a:off x="8355374" y="1141477"/>
              <a:ext cx="3232184" cy="3232184"/>
              <a:chOff x="8356583" y="3612158"/>
              <a:chExt cx="3232184" cy="3232184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EA45F7C-D9F5-FE9A-E67F-36FFACCAA819}"/>
                  </a:ext>
                </a:extLst>
              </p:cNvPr>
              <p:cNvSpPr/>
              <p:nvPr/>
            </p:nvSpPr>
            <p:spPr>
              <a:xfrm>
                <a:off x="8356583" y="3612158"/>
                <a:ext cx="3232184" cy="323218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F96AC82C-9BE8-0EF0-FB9A-CAE7C53E627F}"/>
                  </a:ext>
                </a:extLst>
              </p:cNvPr>
              <p:cNvGrpSpPr/>
              <p:nvPr/>
            </p:nvGrpSpPr>
            <p:grpSpPr>
              <a:xfrm>
                <a:off x="8520325" y="3687511"/>
                <a:ext cx="1896305" cy="3111968"/>
                <a:chOff x="1014728" y="1785623"/>
                <a:chExt cx="2587989" cy="4247070"/>
              </a:xfrm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4413D654-01BD-D42C-14D4-AFECAED98B5A}"/>
                    </a:ext>
                  </a:extLst>
                </p:cNvPr>
                <p:cNvSpPr/>
                <p:nvPr/>
              </p:nvSpPr>
              <p:spPr>
                <a:xfrm>
                  <a:off x="1058014" y="4397745"/>
                  <a:ext cx="1420970" cy="582163"/>
                </a:xfrm>
                <a:custGeom>
                  <a:avLst/>
                  <a:gdLst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73200 w 2319866"/>
                    <a:gd name="connsiteY15" fmla="*/ 199303 h 582016"/>
                    <a:gd name="connsiteX16" fmla="*/ 1464733 w 2319866"/>
                    <a:gd name="connsiteY16" fmla="*/ 419437 h 582016"/>
                    <a:gd name="connsiteX17" fmla="*/ 1667933 w 2319866"/>
                    <a:gd name="connsiteY17" fmla="*/ 444837 h 582016"/>
                    <a:gd name="connsiteX18" fmla="*/ 1642533 w 2319866"/>
                    <a:gd name="connsiteY18" fmla="*/ 156970 h 582016"/>
                    <a:gd name="connsiteX19" fmla="*/ 1490133 w 2319866"/>
                    <a:gd name="connsiteY19" fmla="*/ 106170 h 582016"/>
                    <a:gd name="connsiteX20" fmla="*/ 1397000 w 2319866"/>
                    <a:gd name="connsiteY20" fmla="*/ 283970 h 582016"/>
                    <a:gd name="connsiteX21" fmla="*/ 1490133 w 2319866"/>
                    <a:gd name="connsiteY21" fmla="*/ 537970 h 582016"/>
                    <a:gd name="connsiteX22" fmla="*/ 1913466 w 2319866"/>
                    <a:gd name="connsiteY22" fmla="*/ 436370 h 582016"/>
                    <a:gd name="connsiteX23" fmla="*/ 1964266 w 2319866"/>
                    <a:gd name="connsiteY23" fmla="*/ 199303 h 582016"/>
                    <a:gd name="connsiteX24" fmla="*/ 2082800 w 2319866"/>
                    <a:gd name="connsiteY24" fmla="*/ 89237 h 582016"/>
                    <a:gd name="connsiteX25" fmla="*/ 2294466 w 2319866"/>
                    <a:gd name="connsiteY25" fmla="*/ 275503 h 582016"/>
                    <a:gd name="connsiteX26" fmla="*/ 2142066 w 2319866"/>
                    <a:gd name="connsiteY26" fmla="*/ 427903 h 582016"/>
                    <a:gd name="connsiteX27" fmla="*/ 2319866 w 2319866"/>
                    <a:gd name="connsiteY27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64733 w 2319866"/>
                    <a:gd name="connsiteY15" fmla="*/ 419437 h 582016"/>
                    <a:gd name="connsiteX16" fmla="*/ 1667933 w 2319866"/>
                    <a:gd name="connsiteY16" fmla="*/ 444837 h 582016"/>
                    <a:gd name="connsiteX17" fmla="*/ 1642533 w 2319866"/>
                    <a:gd name="connsiteY17" fmla="*/ 156970 h 582016"/>
                    <a:gd name="connsiteX18" fmla="*/ 1490133 w 2319866"/>
                    <a:gd name="connsiteY18" fmla="*/ 106170 h 582016"/>
                    <a:gd name="connsiteX19" fmla="*/ 1397000 w 2319866"/>
                    <a:gd name="connsiteY19" fmla="*/ 283970 h 582016"/>
                    <a:gd name="connsiteX20" fmla="*/ 1490133 w 2319866"/>
                    <a:gd name="connsiteY20" fmla="*/ 537970 h 582016"/>
                    <a:gd name="connsiteX21" fmla="*/ 1913466 w 2319866"/>
                    <a:gd name="connsiteY21" fmla="*/ 436370 h 582016"/>
                    <a:gd name="connsiteX22" fmla="*/ 1964266 w 2319866"/>
                    <a:gd name="connsiteY22" fmla="*/ 199303 h 582016"/>
                    <a:gd name="connsiteX23" fmla="*/ 2082800 w 2319866"/>
                    <a:gd name="connsiteY23" fmla="*/ 89237 h 582016"/>
                    <a:gd name="connsiteX24" fmla="*/ 2294466 w 2319866"/>
                    <a:gd name="connsiteY24" fmla="*/ 275503 h 582016"/>
                    <a:gd name="connsiteX25" fmla="*/ 2142066 w 2319866"/>
                    <a:gd name="connsiteY25" fmla="*/ 427903 h 582016"/>
                    <a:gd name="connsiteX26" fmla="*/ 2319866 w 2319866"/>
                    <a:gd name="connsiteY26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67933 w 2319866"/>
                    <a:gd name="connsiteY15" fmla="*/ 444837 h 582016"/>
                    <a:gd name="connsiteX16" fmla="*/ 1642533 w 2319866"/>
                    <a:gd name="connsiteY16" fmla="*/ 156970 h 582016"/>
                    <a:gd name="connsiteX17" fmla="*/ 1490133 w 2319866"/>
                    <a:gd name="connsiteY17" fmla="*/ 106170 h 582016"/>
                    <a:gd name="connsiteX18" fmla="*/ 1397000 w 2319866"/>
                    <a:gd name="connsiteY18" fmla="*/ 283970 h 582016"/>
                    <a:gd name="connsiteX19" fmla="*/ 1490133 w 2319866"/>
                    <a:gd name="connsiteY19" fmla="*/ 537970 h 582016"/>
                    <a:gd name="connsiteX20" fmla="*/ 1913466 w 2319866"/>
                    <a:gd name="connsiteY20" fmla="*/ 436370 h 582016"/>
                    <a:gd name="connsiteX21" fmla="*/ 1964266 w 2319866"/>
                    <a:gd name="connsiteY21" fmla="*/ 199303 h 582016"/>
                    <a:gd name="connsiteX22" fmla="*/ 2082800 w 2319866"/>
                    <a:gd name="connsiteY22" fmla="*/ 89237 h 582016"/>
                    <a:gd name="connsiteX23" fmla="*/ 2294466 w 2319866"/>
                    <a:gd name="connsiteY23" fmla="*/ 275503 h 582016"/>
                    <a:gd name="connsiteX24" fmla="*/ 2142066 w 2319866"/>
                    <a:gd name="connsiteY24" fmla="*/ 427903 h 582016"/>
                    <a:gd name="connsiteX25" fmla="*/ 2319866 w 2319866"/>
                    <a:gd name="connsiteY25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490133 w 2319866"/>
                    <a:gd name="connsiteY16" fmla="*/ 106170 h 582016"/>
                    <a:gd name="connsiteX17" fmla="*/ 1397000 w 2319866"/>
                    <a:gd name="connsiteY17" fmla="*/ 283970 h 582016"/>
                    <a:gd name="connsiteX18" fmla="*/ 1490133 w 2319866"/>
                    <a:gd name="connsiteY18" fmla="*/ 537970 h 582016"/>
                    <a:gd name="connsiteX19" fmla="*/ 1913466 w 2319866"/>
                    <a:gd name="connsiteY19" fmla="*/ 436370 h 582016"/>
                    <a:gd name="connsiteX20" fmla="*/ 1964266 w 2319866"/>
                    <a:gd name="connsiteY20" fmla="*/ 199303 h 582016"/>
                    <a:gd name="connsiteX21" fmla="*/ 2082800 w 2319866"/>
                    <a:gd name="connsiteY21" fmla="*/ 89237 h 582016"/>
                    <a:gd name="connsiteX22" fmla="*/ 2294466 w 2319866"/>
                    <a:gd name="connsiteY22" fmla="*/ 275503 h 582016"/>
                    <a:gd name="connsiteX23" fmla="*/ 2142066 w 2319866"/>
                    <a:gd name="connsiteY23" fmla="*/ 427903 h 582016"/>
                    <a:gd name="connsiteX24" fmla="*/ 2319866 w 2319866"/>
                    <a:gd name="connsiteY24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397000 w 2319866"/>
                    <a:gd name="connsiteY16" fmla="*/ 283970 h 582016"/>
                    <a:gd name="connsiteX17" fmla="*/ 1490133 w 2319866"/>
                    <a:gd name="connsiteY17" fmla="*/ 537970 h 582016"/>
                    <a:gd name="connsiteX18" fmla="*/ 1913466 w 2319866"/>
                    <a:gd name="connsiteY18" fmla="*/ 436370 h 582016"/>
                    <a:gd name="connsiteX19" fmla="*/ 1964266 w 2319866"/>
                    <a:gd name="connsiteY19" fmla="*/ 199303 h 582016"/>
                    <a:gd name="connsiteX20" fmla="*/ 2082800 w 2319866"/>
                    <a:gd name="connsiteY20" fmla="*/ 89237 h 582016"/>
                    <a:gd name="connsiteX21" fmla="*/ 2294466 w 2319866"/>
                    <a:gd name="connsiteY21" fmla="*/ 275503 h 582016"/>
                    <a:gd name="connsiteX22" fmla="*/ 2142066 w 2319866"/>
                    <a:gd name="connsiteY22" fmla="*/ 427903 h 582016"/>
                    <a:gd name="connsiteX23" fmla="*/ 2319866 w 2319866"/>
                    <a:gd name="connsiteY23" fmla="*/ 521037 h 582016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787400 w 2319866"/>
                    <a:gd name="connsiteY10" fmla="*/ 352257 h 582570"/>
                    <a:gd name="connsiteX11" fmla="*/ 804333 w 2319866"/>
                    <a:gd name="connsiteY11" fmla="*/ 496191 h 582570"/>
                    <a:gd name="connsiteX12" fmla="*/ 1117600 w 2319866"/>
                    <a:gd name="connsiteY12" fmla="*/ 496191 h 582570"/>
                    <a:gd name="connsiteX13" fmla="*/ 1464733 w 2319866"/>
                    <a:gd name="connsiteY13" fmla="*/ 419991 h 582570"/>
                    <a:gd name="connsiteX14" fmla="*/ 1642533 w 2319866"/>
                    <a:gd name="connsiteY14" fmla="*/ 157524 h 582570"/>
                    <a:gd name="connsiteX15" fmla="*/ 1397000 w 2319866"/>
                    <a:gd name="connsiteY15" fmla="*/ 284524 h 582570"/>
                    <a:gd name="connsiteX16" fmla="*/ 1490133 w 2319866"/>
                    <a:gd name="connsiteY16" fmla="*/ 538524 h 582570"/>
                    <a:gd name="connsiteX17" fmla="*/ 1913466 w 2319866"/>
                    <a:gd name="connsiteY17" fmla="*/ 436924 h 582570"/>
                    <a:gd name="connsiteX18" fmla="*/ 1964266 w 2319866"/>
                    <a:gd name="connsiteY18" fmla="*/ 199857 h 582570"/>
                    <a:gd name="connsiteX19" fmla="*/ 2082800 w 2319866"/>
                    <a:gd name="connsiteY19" fmla="*/ 89791 h 582570"/>
                    <a:gd name="connsiteX20" fmla="*/ 2294466 w 2319866"/>
                    <a:gd name="connsiteY20" fmla="*/ 276057 h 582570"/>
                    <a:gd name="connsiteX21" fmla="*/ 2142066 w 2319866"/>
                    <a:gd name="connsiteY21" fmla="*/ 428457 h 582570"/>
                    <a:gd name="connsiteX22" fmla="*/ 2319866 w 2319866"/>
                    <a:gd name="connsiteY22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804333 w 2319866"/>
                    <a:gd name="connsiteY10" fmla="*/ 496191 h 582570"/>
                    <a:gd name="connsiteX11" fmla="*/ 1117600 w 2319866"/>
                    <a:gd name="connsiteY11" fmla="*/ 496191 h 582570"/>
                    <a:gd name="connsiteX12" fmla="*/ 1464733 w 2319866"/>
                    <a:gd name="connsiteY12" fmla="*/ 419991 h 582570"/>
                    <a:gd name="connsiteX13" fmla="*/ 1642533 w 2319866"/>
                    <a:gd name="connsiteY13" fmla="*/ 157524 h 582570"/>
                    <a:gd name="connsiteX14" fmla="*/ 1397000 w 2319866"/>
                    <a:gd name="connsiteY14" fmla="*/ 284524 h 582570"/>
                    <a:gd name="connsiteX15" fmla="*/ 1490133 w 2319866"/>
                    <a:gd name="connsiteY15" fmla="*/ 538524 h 582570"/>
                    <a:gd name="connsiteX16" fmla="*/ 1913466 w 2319866"/>
                    <a:gd name="connsiteY16" fmla="*/ 436924 h 582570"/>
                    <a:gd name="connsiteX17" fmla="*/ 1964266 w 2319866"/>
                    <a:gd name="connsiteY17" fmla="*/ 199857 h 582570"/>
                    <a:gd name="connsiteX18" fmla="*/ 2082800 w 2319866"/>
                    <a:gd name="connsiteY18" fmla="*/ 89791 h 582570"/>
                    <a:gd name="connsiteX19" fmla="*/ 2294466 w 2319866"/>
                    <a:gd name="connsiteY19" fmla="*/ 276057 h 582570"/>
                    <a:gd name="connsiteX20" fmla="*/ 2142066 w 2319866"/>
                    <a:gd name="connsiteY20" fmla="*/ 428457 h 582570"/>
                    <a:gd name="connsiteX21" fmla="*/ 2319866 w 2319866"/>
                    <a:gd name="connsiteY21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1117600 w 2319866"/>
                    <a:gd name="connsiteY10" fmla="*/ 496191 h 582570"/>
                    <a:gd name="connsiteX11" fmla="*/ 1464733 w 2319866"/>
                    <a:gd name="connsiteY11" fmla="*/ 419991 h 582570"/>
                    <a:gd name="connsiteX12" fmla="*/ 1642533 w 2319866"/>
                    <a:gd name="connsiteY12" fmla="*/ 157524 h 582570"/>
                    <a:gd name="connsiteX13" fmla="*/ 1397000 w 2319866"/>
                    <a:gd name="connsiteY13" fmla="*/ 284524 h 582570"/>
                    <a:gd name="connsiteX14" fmla="*/ 1490133 w 2319866"/>
                    <a:gd name="connsiteY14" fmla="*/ 538524 h 582570"/>
                    <a:gd name="connsiteX15" fmla="*/ 1913466 w 2319866"/>
                    <a:gd name="connsiteY15" fmla="*/ 436924 h 582570"/>
                    <a:gd name="connsiteX16" fmla="*/ 1964266 w 2319866"/>
                    <a:gd name="connsiteY16" fmla="*/ 199857 h 582570"/>
                    <a:gd name="connsiteX17" fmla="*/ 2082800 w 2319866"/>
                    <a:gd name="connsiteY17" fmla="*/ 89791 h 582570"/>
                    <a:gd name="connsiteX18" fmla="*/ 2294466 w 2319866"/>
                    <a:gd name="connsiteY18" fmla="*/ 276057 h 582570"/>
                    <a:gd name="connsiteX19" fmla="*/ 2142066 w 2319866"/>
                    <a:gd name="connsiteY19" fmla="*/ 428457 h 582570"/>
                    <a:gd name="connsiteX20" fmla="*/ 2319866 w 2319866"/>
                    <a:gd name="connsiteY20" fmla="*/ 521591 h 582570"/>
                    <a:gd name="connsiteX0" fmla="*/ 0 w 2319866"/>
                    <a:gd name="connsiteY0" fmla="*/ 564228 h 582874"/>
                    <a:gd name="connsiteX1" fmla="*/ 245533 w 2319866"/>
                    <a:gd name="connsiteY1" fmla="*/ 5428 h 582874"/>
                    <a:gd name="connsiteX2" fmla="*/ 702733 w 2319866"/>
                    <a:gd name="connsiteY2" fmla="*/ 284828 h 582874"/>
                    <a:gd name="connsiteX3" fmla="*/ 1092200 w 2319866"/>
                    <a:gd name="connsiteY3" fmla="*/ 361028 h 582874"/>
                    <a:gd name="connsiteX4" fmla="*/ 795866 w 2319866"/>
                    <a:gd name="connsiteY4" fmla="*/ 81628 h 582874"/>
                    <a:gd name="connsiteX5" fmla="*/ 524933 w 2319866"/>
                    <a:gd name="connsiteY5" fmla="*/ 369495 h 582874"/>
                    <a:gd name="connsiteX6" fmla="*/ 541866 w 2319866"/>
                    <a:gd name="connsiteY6" fmla="*/ 555761 h 582874"/>
                    <a:gd name="connsiteX7" fmla="*/ 863600 w 2319866"/>
                    <a:gd name="connsiteY7" fmla="*/ 555761 h 582874"/>
                    <a:gd name="connsiteX8" fmla="*/ 931333 w 2319866"/>
                    <a:gd name="connsiteY8" fmla="*/ 310228 h 582874"/>
                    <a:gd name="connsiteX9" fmla="*/ 1117600 w 2319866"/>
                    <a:gd name="connsiteY9" fmla="*/ 496495 h 582874"/>
                    <a:gd name="connsiteX10" fmla="*/ 1464733 w 2319866"/>
                    <a:gd name="connsiteY10" fmla="*/ 420295 h 582874"/>
                    <a:gd name="connsiteX11" fmla="*/ 1642533 w 2319866"/>
                    <a:gd name="connsiteY11" fmla="*/ 157828 h 582874"/>
                    <a:gd name="connsiteX12" fmla="*/ 1397000 w 2319866"/>
                    <a:gd name="connsiteY12" fmla="*/ 284828 h 582874"/>
                    <a:gd name="connsiteX13" fmla="*/ 1490133 w 2319866"/>
                    <a:gd name="connsiteY13" fmla="*/ 538828 h 582874"/>
                    <a:gd name="connsiteX14" fmla="*/ 1913466 w 2319866"/>
                    <a:gd name="connsiteY14" fmla="*/ 437228 h 582874"/>
                    <a:gd name="connsiteX15" fmla="*/ 1964266 w 2319866"/>
                    <a:gd name="connsiteY15" fmla="*/ 200161 h 582874"/>
                    <a:gd name="connsiteX16" fmla="*/ 2082800 w 2319866"/>
                    <a:gd name="connsiteY16" fmla="*/ 90095 h 582874"/>
                    <a:gd name="connsiteX17" fmla="*/ 2294466 w 2319866"/>
                    <a:gd name="connsiteY17" fmla="*/ 276361 h 582874"/>
                    <a:gd name="connsiteX18" fmla="*/ 2142066 w 2319866"/>
                    <a:gd name="connsiteY18" fmla="*/ 428761 h 582874"/>
                    <a:gd name="connsiteX19" fmla="*/ 2319866 w 2319866"/>
                    <a:gd name="connsiteY19" fmla="*/ 521895 h 582874"/>
                    <a:gd name="connsiteX0" fmla="*/ 0 w 2319866"/>
                    <a:gd name="connsiteY0" fmla="*/ 563517 h 582163"/>
                    <a:gd name="connsiteX1" fmla="*/ 245533 w 2319866"/>
                    <a:gd name="connsiteY1" fmla="*/ 4717 h 582163"/>
                    <a:gd name="connsiteX2" fmla="*/ 702733 w 2319866"/>
                    <a:gd name="connsiteY2" fmla="*/ 284117 h 582163"/>
                    <a:gd name="connsiteX3" fmla="*/ 795866 w 2319866"/>
                    <a:gd name="connsiteY3" fmla="*/ 80917 h 582163"/>
                    <a:gd name="connsiteX4" fmla="*/ 524933 w 2319866"/>
                    <a:gd name="connsiteY4" fmla="*/ 368784 h 582163"/>
                    <a:gd name="connsiteX5" fmla="*/ 541866 w 2319866"/>
                    <a:gd name="connsiteY5" fmla="*/ 555050 h 582163"/>
                    <a:gd name="connsiteX6" fmla="*/ 863600 w 2319866"/>
                    <a:gd name="connsiteY6" fmla="*/ 555050 h 582163"/>
                    <a:gd name="connsiteX7" fmla="*/ 931333 w 2319866"/>
                    <a:gd name="connsiteY7" fmla="*/ 309517 h 582163"/>
                    <a:gd name="connsiteX8" fmla="*/ 1117600 w 2319866"/>
                    <a:gd name="connsiteY8" fmla="*/ 495784 h 582163"/>
                    <a:gd name="connsiteX9" fmla="*/ 1464733 w 2319866"/>
                    <a:gd name="connsiteY9" fmla="*/ 419584 h 582163"/>
                    <a:gd name="connsiteX10" fmla="*/ 1642533 w 2319866"/>
                    <a:gd name="connsiteY10" fmla="*/ 157117 h 582163"/>
                    <a:gd name="connsiteX11" fmla="*/ 1397000 w 2319866"/>
                    <a:gd name="connsiteY11" fmla="*/ 284117 h 582163"/>
                    <a:gd name="connsiteX12" fmla="*/ 1490133 w 2319866"/>
                    <a:gd name="connsiteY12" fmla="*/ 538117 h 582163"/>
                    <a:gd name="connsiteX13" fmla="*/ 1913466 w 2319866"/>
                    <a:gd name="connsiteY13" fmla="*/ 436517 h 582163"/>
                    <a:gd name="connsiteX14" fmla="*/ 1964266 w 2319866"/>
                    <a:gd name="connsiteY14" fmla="*/ 199450 h 582163"/>
                    <a:gd name="connsiteX15" fmla="*/ 2082800 w 2319866"/>
                    <a:gd name="connsiteY15" fmla="*/ 89384 h 582163"/>
                    <a:gd name="connsiteX16" fmla="*/ 2294466 w 2319866"/>
                    <a:gd name="connsiteY16" fmla="*/ 275650 h 582163"/>
                    <a:gd name="connsiteX17" fmla="*/ 2142066 w 2319866"/>
                    <a:gd name="connsiteY17" fmla="*/ 428050 h 582163"/>
                    <a:gd name="connsiteX18" fmla="*/ 2319866 w 2319866"/>
                    <a:gd name="connsiteY18" fmla="*/ 521184 h 582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19866" h="582163">
                      <a:moveTo>
                        <a:pt x="0" y="563517"/>
                      </a:moveTo>
                      <a:cubicBezTo>
                        <a:pt x="64205" y="307400"/>
                        <a:pt x="128411" y="51284"/>
                        <a:pt x="245533" y="4717"/>
                      </a:cubicBezTo>
                      <a:cubicBezTo>
                        <a:pt x="362655" y="-41850"/>
                        <a:pt x="611011" y="271417"/>
                        <a:pt x="702733" y="284117"/>
                      </a:cubicBezTo>
                      <a:cubicBezTo>
                        <a:pt x="794455" y="296817"/>
                        <a:pt x="825499" y="66806"/>
                        <a:pt x="795866" y="80917"/>
                      </a:cubicBezTo>
                      <a:cubicBezTo>
                        <a:pt x="766233" y="95028"/>
                        <a:pt x="567266" y="289762"/>
                        <a:pt x="524933" y="368784"/>
                      </a:cubicBezTo>
                      <a:cubicBezTo>
                        <a:pt x="482600" y="447806"/>
                        <a:pt x="485422" y="524006"/>
                        <a:pt x="541866" y="555050"/>
                      </a:cubicBezTo>
                      <a:cubicBezTo>
                        <a:pt x="598310" y="586094"/>
                        <a:pt x="798689" y="595972"/>
                        <a:pt x="863600" y="555050"/>
                      </a:cubicBezTo>
                      <a:cubicBezTo>
                        <a:pt x="928511" y="514128"/>
                        <a:pt x="889000" y="319395"/>
                        <a:pt x="931333" y="309517"/>
                      </a:cubicBezTo>
                      <a:cubicBezTo>
                        <a:pt x="973666" y="299639"/>
                        <a:pt x="1028700" y="477440"/>
                        <a:pt x="1117600" y="495784"/>
                      </a:cubicBezTo>
                      <a:cubicBezTo>
                        <a:pt x="1206500" y="514128"/>
                        <a:pt x="1377244" y="476028"/>
                        <a:pt x="1464733" y="419584"/>
                      </a:cubicBezTo>
                      <a:cubicBezTo>
                        <a:pt x="1552222" y="363140"/>
                        <a:pt x="1653822" y="179695"/>
                        <a:pt x="1642533" y="157117"/>
                      </a:cubicBezTo>
                      <a:cubicBezTo>
                        <a:pt x="1631244" y="134539"/>
                        <a:pt x="1422400" y="220617"/>
                        <a:pt x="1397000" y="284117"/>
                      </a:cubicBezTo>
                      <a:cubicBezTo>
                        <a:pt x="1371600" y="347617"/>
                        <a:pt x="1404055" y="512717"/>
                        <a:pt x="1490133" y="538117"/>
                      </a:cubicBezTo>
                      <a:cubicBezTo>
                        <a:pt x="1576211" y="563517"/>
                        <a:pt x="1834444" y="492961"/>
                        <a:pt x="1913466" y="436517"/>
                      </a:cubicBezTo>
                      <a:cubicBezTo>
                        <a:pt x="1992488" y="380072"/>
                        <a:pt x="1936044" y="257305"/>
                        <a:pt x="1964266" y="199450"/>
                      </a:cubicBezTo>
                      <a:cubicBezTo>
                        <a:pt x="1992488" y="141594"/>
                        <a:pt x="2027767" y="76684"/>
                        <a:pt x="2082800" y="89384"/>
                      </a:cubicBezTo>
                      <a:cubicBezTo>
                        <a:pt x="2137833" y="102084"/>
                        <a:pt x="2284588" y="219206"/>
                        <a:pt x="2294466" y="275650"/>
                      </a:cubicBezTo>
                      <a:cubicBezTo>
                        <a:pt x="2304344" y="332094"/>
                        <a:pt x="2137833" y="387128"/>
                        <a:pt x="2142066" y="428050"/>
                      </a:cubicBezTo>
                      <a:cubicBezTo>
                        <a:pt x="2146299" y="468972"/>
                        <a:pt x="2233082" y="495078"/>
                        <a:pt x="2319866" y="521184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A6373655-5FD5-0E3F-D7C9-820B75D1165D}"/>
                    </a:ext>
                  </a:extLst>
                </p:cNvPr>
                <p:cNvSpPr/>
                <p:nvPr/>
              </p:nvSpPr>
              <p:spPr>
                <a:xfrm>
                  <a:off x="1162334" y="3046434"/>
                  <a:ext cx="1316650" cy="511147"/>
                </a:xfrm>
                <a:custGeom>
                  <a:avLst/>
                  <a:gdLst>
                    <a:gd name="connsiteX0" fmla="*/ 0 w 2035842"/>
                    <a:gd name="connsiteY0" fmla="*/ 696222 h 696222"/>
                    <a:gd name="connsiteX1" fmla="*/ 347133 w 2035842"/>
                    <a:gd name="connsiteY1" fmla="*/ 272888 h 696222"/>
                    <a:gd name="connsiteX2" fmla="*/ 745067 w 2035842"/>
                    <a:gd name="connsiteY2" fmla="*/ 450688 h 696222"/>
                    <a:gd name="connsiteX3" fmla="*/ 541867 w 2035842"/>
                    <a:gd name="connsiteY3" fmla="*/ 679288 h 696222"/>
                    <a:gd name="connsiteX4" fmla="*/ 397933 w 2035842"/>
                    <a:gd name="connsiteY4" fmla="*/ 442222 h 696222"/>
                    <a:gd name="connsiteX5" fmla="*/ 685800 w 2035842"/>
                    <a:gd name="connsiteY5" fmla="*/ 205155 h 696222"/>
                    <a:gd name="connsiteX6" fmla="*/ 1075267 w 2035842"/>
                    <a:gd name="connsiteY6" fmla="*/ 222088 h 696222"/>
                    <a:gd name="connsiteX7" fmla="*/ 1337733 w 2035842"/>
                    <a:gd name="connsiteY7" fmla="*/ 128955 h 696222"/>
                    <a:gd name="connsiteX8" fmla="*/ 1049867 w 2035842"/>
                    <a:gd name="connsiteY8" fmla="*/ 10422 h 696222"/>
                    <a:gd name="connsiteX9" fmla="*/ 829733 w 2035842"/>
                    <a:gd name="connsiteY9" fmla="*/ 416822 h 696222"/>
                    <a:gd name="connsiteX10" fmla="*/ 905933 w 2035842"/>
                    <a:gd name="connsiteY10" fmla="*/ 611555 h 696222"/>
                    <a:gd name="connsiteX11" fmla="*/ 1320800 w 2035842"/>
                    <a:gd name="connsiteY11" fmla="*/ 645422 h 696222"/>
                    <a:gd name="connsiteX12" fmla="*/ 1075267 w 2035842"/>
                    <a:gd name="connsiteY12" fmla="*/ 366022 h 696222"/>
                    <a:gd name="connsiteX13" fmla="*/ 1337733 w 2035842"/>
                    <a:gd name="connsiteY13" fmla="*/ 306755 h 696222"/>
                    <a:gd name="connsiteX14" fmla="*/ 1405467 w 2035842"/>
                    <a:gd name="connsiteY14" fmla="*/ 213622 h 696222"/>
                    <a:gd name="connsiteX15" fmla="*/ 1041400 w 2035842"/>
                    <a:gd name="connsiteY15" fmla="*/ 95088 h 696222"/>
                    <a:gd name="connsiteX16" fmla="*/ 1397000 w 2035842"/>
                    <a:gd name="connsiteY16" fmla="*/ 442222 h 696222"/>
                    <a:gd name="connsiteX17" fmla="*/ 1634067 w 2035842"/>
                    <a:gd name="connsiteY17" fmla="*/ 416822 h 696222"/>
                    <a:gd name="connsiteX18" fmla="*/ 1718733 w 2035842"/>
                    <a:gd name="connsiteY18" fmla="*/ 230555 h 696222"/>
                    <a:gd name="connsiteX19" fmla="*/ 2032000 w 2035842"/>
                    <a:gd name="connsiteY19" fmla="*/ 340622 h 696222"/>
                    <a:gd name="connsiteX20" fmla="*/ 1871133 w 2035842"/>
                    <a:gd name="connsiteY20" fmla="*/ 484555 h 696222"/>
                    <a:gd name="connsiteX21" fmla="*/ 1549400 w 2035842"/>
                    <a:gd name="connsiteY21" fmla="*/ 620022 h 696222"/>
                    <a:gd name="connsiteX0" fmla="*/ 0 w 2035842"/>
                    <a:gd name="connsiteY0" fmla="*/ 724329 h 724329"/>
                    <a:gd name="connsiteX1" fmla="*/ 347133 w 2035842"/>
                    <a:gd name="connsiteY1" fmla="*/ 300995 h 724329"/>
                    <a:gd name="connsiteX2" fmla="*/ 745067 w 2035842"/>
                    <a:gd name="connsiteY2" fmla="*/ 478795 h 724329"/>
                    <a:gd name="connsiteX3" fmla="*/ 541867 w 2035842"/>
                    <a:gd name="connsiteY3" fmla="*/ 707395 h 724329"/>
                    <a:gd name="connsiteX4" fmla="*/ 397933 w 2035842"/>
                    <a:gd name="connsiteY4" fmla="*/ 470329 h 724329"/>
                    <a:gd name="connsiteX5" fmla="*/ 685800 w 2035842"/>
                    <a:gd name="connsiteY5" fmla="*/ 233262 h 724329"/>
                    <a:gd name="connsiteX6" fmla="*/ 1075267 w 2035842"/>
                    <a:gd name="connsiteY6" fmla="*/ 250195 h 724329"/>
                    <a:gd name="connsiteX7" fmla="*/ 1337733 w 2035842"/>
                    <a:gd name="connsiteY7" fmla="*/ 157062 h 724329"/>
                    <a:gd name="connsiteX8" fmla="*/ 1103810 w 2035842"/>
                    <a:gd name="connsiteY8" fmla="*/ 30214 h 724329"/>
                    <a:gd name="connsiteX9" fmla="*/ 1049867 w 2035842"/>
                    <a:gd name="connsiteY9" fmla="*/ 38529 h 724329"/>
                    <a:gd name="connsiteX10" fmla="*/ 829733 w 2035842"/>
                    <a:gd name="connsiteY10" fmla="*/ 444929 h 724329"/>
                    <a:gd name="connsiteX11" fmla="*/ 905933 w 2035842"/>
                    <a:gd name="connsiteY11" fmla="*/ 639662 h 724329"/>
                    <a:gd name="connsiteX12" fmla="*/ 1320800 w 2035842"/>
                    <a:gd name="connsiteY12" fmla="*/ 673529 h 724329"/>
                    <a:gd name="connsiteX13" fmla="*/ 1075267 w 2035842"/>
                    <a:gd name="connsiteY13" fmla="*/ 394129 h 724329"/>
                    <a:gd name="connsiteX14" fmla="*/ 1337733 w 2035842"/>
                    <a:gd name="connsiteY14" fmla="*/ 334862 h 724329"/>
                    <a:gd name="connsiteX15" fmla="*/ 1405467 w 2035842"/>
                    <a:gd name="connsiteY15" fmla="*/ 241729 h 724329"/>
                    <a:gd name="connsiteX16" fmla="*/ 1041400 w 2035842"/>
                    <a:gd name="connsiteY16" fmla="*/ 123195 h 724329"/>
                    <a:gd name="connsiteX17" fmla="*/ 1397000 w 2035842"/>
                    <a:gd name="connsiteY17" fmla="*/ 470329 h 724329"/>
                    <a:gd name="connsiteX18" fmla="*/ 1634067 w 2035842"/>
                    <a:gd name="connsiteY18" fmla="*/ 444929 h 724329"/>
                    <a:gd name="connsiteX19" fmla="*/ 1718733 w 2035842"/>
                    <a:gd name="connsiteY19" fmla="*/ 258662 h 724329"/>
                    <a:gd name="connsiteX20" fmla="*/ 2032000 w 2035842"/>
                    <a:gd name="connsiteY20" fmla="*/ 368729 h 724329"/>
                    <a:gd name="connsiteX21" fmla="*/ 1871133 w 2035842"/>
                    <a:gd name="connsiteY21" fmla="*/ 512662 h 724329"/>
                    <a:gd name="connsiteX22" fmla="*/ 1549400 w 2035842"/>
                    <a:gd name="connsiteY22" fmla="*/ 648129 h 724329"/>
                    <a:gd name="connsiteX0" fmla="*/ 0 w 2035842"/>
                    <a:gd name="connsiteY0" fmla="*/ 704122 h 704122"/>
                    <a:gd name="connsiteX1" fmla="*/ 347133 w 2035842"/>
                    <a:gd name="connsiteY1" fmla="*/ 280788 h 704122"/>
                    <a:gd name="connsiteX2" fmla="*/ 745067 w 2035842"/>
                    <a:gd name="connsiteY2" fmla="*/ 458588 h 704122"/>
                    <a:gd name="connsiteX3" fmla="*/ 541867 w 2035842"/>
                    <a:gd name="connsiteY3" fmla="*/ 687188 h 704122"/>
                    <a:gd name="connsiteX4" fmla="*/ 397933 w 2035842"/>
                    <a:gd name="connsiteY4" fmla="*/ 450122 h 704122"/>
                    <a:gd name="connsiteX5" fmla="*/ 685800 w 2035842"/>
                    <a:gd name="connsiteY5" fmla="*/ 213055 h 704122"/>
                    <a:gd name="connsiteX6" fmla="*/ 1075267 w 2035842"/>
                    <a:gd name="connsiteY6" fmla="*/ 229988 h 704122"/>
                    <a:gd name="connsiteX7" fmla="*/ 1337733 w 2035842"/>
                    <a:gd name="connsiteY7" fmla="*/ 136855 h 704122"/>
                    <a:gd name="connsiteX8" fmla="*/ 1103810 w 2035842"/>
                    <a:gd name="connsiteY8" fmla="*/ 10007 h 704122"/>
                    <a:gd name="connsiteX9" fmla="*/ 829733 w 2035842"/>
                    <a:gd name="connsiteY9" fmla="*/ 424722 h 704122"/>
                    <a:gd name="connsiteX10" fmla="*/ 905933 w 2035842"/>
                    <a:gd name="connsiteY10" fmla="*/ 619455 h 704122"/>
                    <a:gd name="connsiteX11" fmla="*/ 1320800 w 2035842"/>
                    <a:gd name="connsiteY11" fmla="*/ 653322 h 704122"/>
                    <a:gd name="connsiteX12" fmla="*/ 1075267 w 2035842"/>
                    <a:gd name="connsiteY12" fmla="*/ 373922 h 704122"/>
                    <a:gd name="connsiteX13" fmla="*/ 1337733 w 2035842"/>
                    <a:gd name="connsiteY13" fmla="*/ 314655 h 704122"/>
                    <a:gd name="connsiteX14" fmla="*/ 1405467 w 2035842"/>
                    <a:gd name="connsiteY14" fmla="*/ 221522 h 704122"/>
                    <a:gd name="connsiteX15" fmla="*/ 1041400 w 2035842"/>
                    <a:gd name="connsiteY15" fmla="*/ 102988 h 704122"/>
                    <a:gd name="connsiteX16" fmla="*/ 1397000 w 2035842"/>
                    <a:gd name="connsiteY16" fmla="*/ 450122 h 704122"/>
                    <a:gd name="connsiteX17" fmla="*/ 1634067 w 2035842"/>
                    <a:gd name="connsiteY17" fmla="*/ 424722 h 704122"/>
                    <a:gd name="connsiteX18" fmla="*/ 1718733 w 2035842"/>
                    <a:gd name="connsiteY18" fmla="*/ 238455 h 704122"/>
                    <a:gd name="connsiteX19" fmla="*/ 2032000 w 2035842"/>
                    <a:gd name="connsiteY19" fmla="*/ 348522 h 704122"/>
                    <a:gd name="connsiteX20" fmla="*/ 1871133 w 2035842"/>
                    <a:gd name="connsiteY20" fmla="*/ 492455 h 704122"/>
                    <a:gd name="connsiteX21" fmla="*/ 1549400 w 2035842"/>
                    <a:gd name="connsiteY21" fmla="*/ 627922 h 70412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1337733 w 2035842"/>
                    <a:gd name="connsiteY7" fmla="*/ 41185 h 608452"/>
                    <a:gd name="connsiteX8" fmla="*/ 829733 w 2035842"/>
                    <a:gd name="connsiteY8" fmla="*/ 329052 h 608452"/>
                    <a:gd name="connsiteX9" fmla="*/ 905933 w 2035842"/>
                    <a:gd name="connsiteY9" fmla="*/ 523785 h 608452"/>
                    <a:gd name="connsiteX10" fmla="*/ 1320800 w 2035842"/>
                    <a:gd name="connsiteY10" fmla="*/ 557652 h 608452"/>
                    <a:gd name="connsiteX11" fmla="*/ 1075267 w 2035842"/>
                    <a:gd name="connsiteY11" fmla="*/ 278252 h 608452"/>
                    <a:gd name="connsiteX12" fmla="*/ 1337733 w 2035842"/>
                    <a:gd name="connsiteY12" fmla="*/ 218985 h 608452"/>
                    <a:gd name="connsiteX13" fmla="*/ 1405467 w 2035842"/>
                    <a:gd name="connsiteY13" fmla="*/ 125852 h 608452"/>
                    <a:gd name="connsiteX14" fmla="*/ 1041400 w 2035842"/>
                    <a:gd name="connsiteY14" fmla="*/ 7318 h 608452"/>
                    <a:gd name="connsiteX15" fmla="*/ 1397000 w 2035842"/>
                    <a:gd name="connsiteY15" fmla="*/ 354452 h 608452"/>
                    <a:gd name="connsiteX16" fmla="*/ 1634067 w 2035842"/>
                    <a:gd name="connsiteY16" fmla="*/ 329052 h 608452"/>
                    <a:gd name="connsiteX17" fmla="*/ 1718733 w 2035842"/>
                    <a:gd name="connsiteY17" fmla="*/ 142785 h 608452"/>
                    <a:gd name="connsiteX18" fmla="*/ 2032000 w 2035842"/>
                    <a:gd name="connsiteY18" fmla="*/ 252852 h 608452"/>
                    <a:gd name="connsiteX19" fmla="*/ 1871133 w 2035842"/>
                    <a:gd name="connsiteY19" fmla="*/ 396785 h 608452"/>
                    <a:gd name="connsiteX20" fmla="*/ 1549400 w 2035842"/>
                    <a:gd name="connsiteY20" fmla="*/ 532252 h 60845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829733 w 2035842"/>
                    <a:gd name="connsiteY7" fmla="*/ 329052 h 608452"/>
                    <a:gd name="connsiteX8" fmla="*/ 905933 w 2035842"/>
                    <a:gd name="connsiteY8" fmla="*/ 523785 h 608452"/>
                    <a:gd name="connsiteX9" fmla="*/ 1320800 w 2035842"/>
                    <a:gd name="connsiteY9" fmla="*/ 557652 h 608452"/>
                    <a:gd name="connsiteX10" fmla="*/ 1075267 w 2035842"/>
                    <a:gd name="connsiteY10" fmla="*/ 278252 h 608452"/>
                    <a:gd name="connsiteX11" fmla="*/ 1337733 w 2035842"/>
                    <a:gd name="connsiteY11" fmla="*/ 218985 h 608452"/>
                    <a:gd name="connsiteX12" fmla="*/ 1405467 w 2035842"/>
                    <a:gd name="connsiteY12" fmla="*/ 125852 h 608452"/>
                    <a:gd name="connsiteX13" fmla="*/ 1041400 w 2035842"/>
                    <a:gd name="connsiteY13" fmla="*/ 7318 h 608452"/>
                    <a:gd name="connsiteX14" fmla="*/ 1397000 w 2035842"/>
                    <a:gd name="connsiteY14" fmla="*/ 354452 h 608452"/>
                    <a:gd name="connsiteX15" fmla="*/ 1634067 w 2035842"/>
                    <a:gd name="connsiteY15" fmla="*/ 329052 h 608452"/>
                    <a:gd name="connsiteX16" fmla="*/ 1718733 w 2035842"/>
                    <a:gd name="connsiteY16" fmla="*/ 142785 h 608452"/>
                    <a:gd name="connsiteX17" fmla="*/ 2032000 w 2035842"/>
                    <a:gd name="connsiteY17" fmla="*/ 252852 h 608452"/>
                    <a:gd name="connsiteX18" fmla="*/ 1871133 w 2035842"/>
                    <a:gd name="connsiteY18" fmla="*/ 396785 h 608452"/>
                    <a:gd name="connsiteX19" fmla="*/ 1549400 w 2035842"/>
                    <a:gd name="connsiteY19" fmla="*/ 532252 h 608452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405467 w 2035842"/>
                    <a:gd name="connsiteY12" fmla="*/ 28546 h 511146"/>
                    <a:gd name="connsiteX13" fmla="*/ 1397000 w 2035842"/>
                    <a:gd name="connsiteY13" fmla="*/ 257146 h 511146"/>
                    <a:gd name="connsiteX14" fmla="*/ 1634067 w 2035842"/>
                    <a:gd name="connsiteY14" fmla="*/ 231746 h 511146"/>
                    <a:gd name="connsiteX15" fmla="*/ 1718733 w 2035842"/>
                    <a:gd name="connsiteY15" fmla="*/ 45479 h 511146"/>
                    <a:gd name="connsiteX16" fmla="*/ 2032000 w 2035842"/>
                    <a:gd name="connsiteY16" fmla="*/ 155546 h 511146"/>
                    <a:gd name="connsiteX17" fmla="*/ 1871133 w 2035842"/>
                    <a:gd name="connsiteY17" fmla="*/ 299479 h 511146"/>
                    <a:gd name="connsiteX18" fmla="*/ 1549400 w 2035842"/>
                    <a:gd name="connsiteY18" fmla="*/ 434946 h 511146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397000 w 2035842"/>
                    <a:gd name="connsiteY12" fmla="*/ 257146 h 511146"/>
                    <a:gd name="connsiteX13" fmla="*/ 1634067 w 2035842"/>
                    <a:gd name="connsiteY13" fmla="*/ 231746 h 511146"/>
                    <a:gd name="connsiteX14" fmla="*/ 1718733 w 2035842"/>
                    <a:gd name="connsiteY14" fmla="*/ 45479 h 511146"/>
                    <a:gd name="connsiteX15" fmla="*/ 2032000 w 2035842"/>
                    <a:gd name="connsiteY15" fmla="*/ 155546 h 511146"/>
                    <a:gd name="connsiteX16" fmla="*/ 1871133 w 2035842"/>
                    <a:gd name="connsiteY16" fmla="*/ 299479 h 511146"/>
                    <a:gd name="connsiteX17" fmla="*/ 1549400 w 2035842"/>
                    <a:gd name="connsiteY17" fmla="*/ 434946 h 511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035842" h="511146">
                      <a:moveTo>
                        <a:pt x="0" y="511146"/>
                      </a:moveTo>
                      <a:cubicBezTo>
                        <a:pt x="111477" y="319940"/>
                        <a:pt x="222955" y="128734"/>
                        <a:pt x="347133" y="87812"/>
                      </a:cubicBezTo>
                      <a:cubicBezTo>
                        <a:pt x="471311" y="46890"/>
                        <a:pt x="712611" y="197879"/>
                        <a:pt x="745067" y="265612"/>
                      </a:cubicBezTo>
                      <a:cubicBezTo>
                        <a:pt x="777523" y="333345"/>
                        <a:pt x="599723" y="495623"/>
                        <a:pt x="541867" y="494212"/>
                      </a:cubicBezTo>
                      <a:cubicBezTo>
                        <a:pt x="484011" y="492801"/>
                        <a:pt x="373944" y="336168"/>
                        <a:pt x="397933" y="257146"/>
                      </a:cubicBezTo>
                      <a:cubicBezTo>
                        <a:pt x="421922" y="178124"/>
                        <a:pt x="572911" y="56768"/>
                        <a:pt x="685800" y="20079"/>
                      </a:cubicBezTo>
                      <a:cubicBezTo>
                        <a:pt x="798689" y="-16610"/>
                        <a:pt x="1051278" y="1734"/>
                        <a:pt x="1075267" y="37012"/>
                      </a:cubicBezTo>
                      <a:cubicBezTo>
                        <a:pt x="1099256" y="72290"/>
                        <a:pt x="857955" y="166835"/>
                        <a:pt x="829733" y="231746"/>
                      </a:cubicBezTo>
                      <a:cubicBezTo>
                        <a:pt x="801511" y="296657"/>
                        <a:pt x="824089" y="388379"/>
                        <a:pt x="905933" y="426479"/>
                      </a:cubicBezTo>
                      <a:cubicBezTo>
                        <a:pt x="987777" y="464579"/>
                        <a:pt x="1292578" y="501268"/>
                        <a:pt x="1320800" y="460346"/>
                      </a:cubicBezTo>
                      <a:cubicBezTo>
                        <a:pt x="1349022" y="419424"/>
                        <a:pt x="1072445" y="237391"/>
                        <a:pt x="1075267" y="180946"/>
                      </a:cubicBezTo>
                      <a:cubicBezTo>
                        <a:pt x="1078089" y="124501"/>
                        <a:pt x="1284111" y="108979"/>
                        <a:pt x="1337733" y="121679"/>
                      </a:cubicBezTo>
                      <a:cubicBezTo>
                        <a:pt x="1391355" y="134379"/>
                        <a:pt x="1347611" y="238802"/>
                        <a:pt x="1397000" y="257146"/>
                      </a:cubicBezTo>
                      <a:cubicBezTo>
                        <a:pt x="1446389" y="275490"/>
                        <a:pt x="1580445" y="267024"/>
                        <a:pt x="1634067" y="231746"/>
                      </a:cubicBezTo>
                      <a:cubicBezTo>
                        <a:pt x="1687689" y="196468"/>
                        <a:pt x="1652411" y="58179"/>
                        <a:pt x="1718733" y="45479"/>
                      </a:cubicBezTo>
                      <a:cubicBezTo>
                        <a:pt x="1785055" y="32779"/>
                        <a:pt x="2006600" y="113213"/>
                        <a:pt x="2032000" y="155546"/>
                      </a:cubicBezTo>
                      <a:cubicBezTo>
                        <a:pt x="2057400" y="197879"/>
                        <a:pt x="1951566" y="252912"/>
                        <a:pt x="1871133" y="299479"/>
                      </a:cubicBezTo>
                      <a:cubicBezTo>
                        <a:pt x="1790700" y="346046"/>
                        <a:pt x="1601611" y="406724"/>
                        <a:pt x="1549400" y="43494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F2EFA1F0-3A27-93C4-B8A1-83787B26A291}"/>
                    </a:ext>
                  </a:extLst>
                </p:cNvPr>
                <p:cNvSpPr/>
                <p:nvPr/>
              </p:nvSpPr>
              <p:spPr>
                <a:xfrm>
                  <a:off x="1105727" y="3847286"/>
                  <a:ext cx="2496990" cy="580029"/>
                </a:xfrm>
                <a:custGeom>
                  <a:avLst/>
                  <a:gdLst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19" fmla="*/ 1388533 w 2496990"/>
                    <a:gd name="connsiteY19" fmla="*/ 2235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96990" h="580028">
                      <a:moveTo>
                        <a:pt x="0" y="265910"/>
                      </a:moveTo>
                      <a:cubicBezTo>
                        <a:pt x="188383" y="429599"/>
                        <a:pt x="376767" y="593288"/>
                        <a:pt x="516467" y="579177"/>
                      </a:cubicBezTo>
                      <a:cubicBezTo>
                        <a:pt x="656167" y="565066"/>
                        <a:pt x="812800" y="277199"/>
                        <a:pt x="838200" y="181243"/>
                      </a:cubicBezTo>
                      <a:cubicBezTo>
                        <a:pt x="863600" y="85287"/>
                        <a:pt x="711200" y="-20546"/>
                        <a:pt x="668867" y="3443"/>
                      </a:cubicBezTo>
                      <a:cubicBezTo>
                        <a:pt x="626534" y="27432"/>
                        <a:pt x="530578" y="274377"/>
                        <a:pt x="584200" y="325177"/>
                      </a:cubicBezTo>
                      <a:cubicBezTo>
                        <a:pt x="637822" y="375977"/>
                        <a:pt x="901700" y="351988"/>
                        <a:pt x="990600" y="308243"/>
                      </a:cubicBezTo>
                      <a:cubicBezTo>
                        <a:pt x="1079500" y="264498"/>
                        <a:pt x="1047044" y="89521"/>
                        <a:pt x="1117600" y="62710"/>
                      </a:cubicBezTo>
                      <a:cubicBezTo>
                        <a:pt x="1188156" y="35899"/>
                        <a:pt x="1313744" y="109277"/>
                        <a:pt x="1413933" y="147377"/>
                      </a:cubicBezTo>
                      <a:cubicBezTo>
                        <a:pt x="1514122" y="185477"/>
                        <a:pt x="1634066" y="301188"/>
                        <a:pt x="1718733" y="291310"/>
                      </a:cubicBezTo>
                      <a:cubicBezTo>
                        <a:pt x="1803400" y="281432"/>
                        <a:pt x="1910644" y="134677"/>
                        <a:pt x="1921933" y="88110"/>
                      </a:cubicBezTo>
                      <a:cubicBezTo>
                        <a:pt x="1933222" y="41543"/>
                        <a:pt x="1821745" y="-6434"/>
                        <a:pt x="1786467" y="11910"/>
                      </a:cubicBezTo>
                      <a:cubicBezTo>
                        <a:pt x="1751189" y="30254"/>
                        <a:pt x="1670756" y="148788"/>
                        <a:pt x="1710267" y="198177"/>
                      </a:cubicBezTo>
                      <a:cubicBezTo>
                        <a:pt x="1749778" y="247566"/>
                        <a:pt x="1893711" y="292721"/>
                        <a:pt x="2023533" y="308243"/>
                      </a:cubicBezTo>
                      <a:cubicBezTo>
                        <a:pt x="2153355" y="323765"/>
                        <a:pt x="2442633" y="261677"/>
                        <a:pt x="2489200" y="291310"/>
                      </a:cubicBezTo>
                      <a:cubicBezTo>
                        <a:pt x="2535767" y="320943"/>
                        <a:pt x="2360789" y="515676"/>
                        <a:pt x="2302933" y="486043"/>
                      </a:cubicBezTo>
                      <a:cubicBezTo>
                        <a:pt x="2245078" y="456410"/>
                        <a:pt x="2236611" y="119154"/>
                        <a:pt x="2142067" y="113510"/>
                      </a:cubicBezTo>
                      <a:cubicBezTo>
                        <a:pt x="2047523" y="107866"/>
                        <a:pt x="1879600" y="397144"/>
                        <a:pt x="1735667" y="452177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9F8593B1-8D17-BB94-1288-32B9E62D77DE}"/>
                    </a:ext>
                  </a:extLst>
                </p:cNvPr>
                <p:cNvSpPr/>
                <p:nvPr/>
              </p:nvSpPr>
              <p:spPr>
                <a:xfrm>
                  <a:off x="1139581" y="1864672"/>
                  <a:ext cx="999445" cy="477166"/>
                </a:xfrm>
                <a:custGeom>
                  <a:avLst/>
                  <a:gdLst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083734 w 2016565"/>
                    <a:gd name="connsiteY15" fmla="*/ 146729 h 477166"/>
                    <a:gd name="connsiteX16" fmla="*/ 795867 w 2016565"/>
                    <a:gd name="connsiteY16" fmla="*/ 163663 h 477166"/>
                    <a:gd name="connsiteX17" fmla="*/ 897467 w 2016565"/>
                    <a:gd name="connsiteY17" fmla="*/ 409196 h 477166"/>
                    <a:gd name="connsiteX18" fmla="*/ 1413934 w 2016565"/>
                    <a:gd name="connsiteY18" fmla="*/ 392263 h 477166"/>
                    <a:gd name="connsiteX19" fmla="*/ 1388534 w 2016565"/>
                    <a:gd name="connsiteY19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795867 w 2016565"/>
                    <a:gd name="connsiteY15" fmla="*/ 163663 h 477166"/>
                    <a:gd name="connsiteX16" fmla="*/ 897467 w 2016565"/>
                    <a:gd name="connsiteY16" fmla="*/ 409196 h 477166"/>
                    <a:gd name="connsiteX17" fmla="*/ 1413934 w 2016565"/>
                    <a:gd name="connsiteY17" fmla="*/ 392263 h 477166"/>
                    <a:gd name="connsiteX18" fmla="*/ 1388534 w 2016565"/>
                    <a:gd name="connsiteY18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897467 w 2016565"/>
                    <a:gd name="connsiteY15" fmla="*/ 409196 h 477166"/>
                    <a:gd name="connsiteX16" fmla="*/ 1413934 w 2016565"/>
                    <a:gd name="connsiteY16" fmla="*/ 392263 h 477166"/>
                    <a:gd name="connsiteX17" fmla="*/ 1388534 w 2016565"/>
                    <a:gd name="connsiteY17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413934 w 2016565"/>
                    <a:gd name="connsiteY15" fmla="*/ 392263 h 477166"/>
                    <a:gd name="connsiteX16" fmla="*/ 1388534 w 2016565"/>
                    <a:gd name="connsiteY16" fmla="*/ 205996 h 477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016565" h="477166">
                      <a:moveTo>
                        <a:pt x="0" y="70529"/>
                      </a:moveTo>
                      <a:cubicBezTo>
                        <a:pt x="61383" y="203173"/>
                        <a:pt x="122767" y="335818"/>
                        <a:pt x="211667" y="349929"/>
                      </a:cubicBezTo>
                      <a:cubicBezTo>
                        <a:pt x="300567" y="364040"/>
                        <a:pt x="460022" y="158018"/>
                        <a:pt x="533400" y="155196"/>
                      </a:cubicBezTo>
                      <a:cubicBezTo>
                        <a:pt x="606778" y="152374"/>
                        <a:pt x="588434" y="330174"/>
                        <a:pt x="651934" y="332996"/>
                      </a:cubicBezTo>
                      <a:cubicBezTo>
                        <a:pt x="715434" y="335818"/>
                        <a:pt x="835378" y="177773"/>
                        <a:pt x="914400" y="172129"/>
                      </a:cubicBezTo>
                      <a:cubicBezTo>
                        <a:pt x="993422" y="166485"/>
                        <a:pt x="1052689" y="309007"/>
                        <a:pt x="1126067" y="299129"/>
                      </a:cubicBezTo>
                      <a:cubicBezTo>
                        <a:pt x="1199445" y="289251"/>
                        <a:pt x="1258712" y="114274"/>
                        <a:pt x="1354667" y="112863"/>
                      </a:cubicBezTo>
                      <a:cubicBezTo>
                        <a:pt x="1450622" y="111452"/>
                        <a:pt x="1604433" y="282196"/>
                        <a:pt x="1701800" y="290663"/>
                      </a:cubicBezTo>
                      <a:cubicBezTo>
                        <a:pt x="1799167" y="299130"/>
                        <a:pt x="1919111" y="211641"/>
                        <a:pt x="1938867" y="163663"/>
                      </a:cubicBezTo>
                      <a:cubicBezTo>
                        <a:pt x="1958623" y="115685"/>
                        <a:pt x="1861256" y="-21193"/>
                        <a:pt x="1820334" y="2796"/>
                      </a:cubicBezTo>
                      <a:cubicBezTo>
                        <a:pt x="1779412" y="26785"/>
                        <a:pt x="1683456" y="228574"/>
                        <a:pt x="1693334" y="307596"/>
                      </a:cubicBezTo>
                      <a:cubicBezTo>
                        <a:pt x="1703212" y="386618"/>
                        <a:pt x="1827389" y="482574"/>
                        <a:pt x="1879600" y="476929"/>
                      </a:cubicBezTo>
                      <a:cubicBezTo>
                        <a:pt x="1931811" y="471285"/>
                        <a:pt x="2051755" y="340051"/>
                        <a:pt x="2006600" y="273729"/>
                      </a:cubicBezTo>
                      <a:cubicBezTo>
                        <a:pt x="1961445" y="207407"/>
                        <a:pt x="1730023" y="69118"/>
                        <a:pt x="1608667" y="78996"/>
                      </a:cubicBezTo>
                      <a:cubicBezTo>
                        <a:pt x="1487312" y="88874"/>
                        <a:pt x="1310922" y="280785"/>
                        <a:pt x="1278467" y="332996"/>
                      </a:cubicBezTo>
                      <a:cubicBezTo>
                        <a:pt x="1246012" y="385207"/>
                        <a:pt x="1395589" y="413430"/>
                        <a:pt x="1413934" y="392263"/>
                      </a:cubicBezTo>
                      <a:cubicBezTo>
                        <a:pt x="1495778" y="358396"/>
                        <a:pt x="1442156" y="282196"/>
                        <a:pt x="1388534" y="20599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F26F3580-E7C0-31C5-8F30-0D0A6E30DC0B}"/>
                    </a:ext>
                  </a:extLst>
                </p:cNvPr>
                <p:cNvSpPr/>
                <p:nvPr/>
              </p:nvSpPr>
              <p:spPr>
                <a:xfrm>
                  <a:off x="1058015" y="5427709"/>
                  <a:ext cx="2408255" cy="604984"/>
                </a:xfrm>
                <a:custGeom>
                  <a:avLst/>
                  <a:gdLst>
                    <a:gd name="connsiteX0" fmla="*/ 0 w 2396097"/>
                    <a:gd name="connsiteY0" fmla="*/ 364703 h 730047"/>
                    <a:gd name="connsiteX1" fmla="*/ 389466 w 2396097"/>
                    <a:gd name="connsiteY1" fmla="*/ 280037 h 730047"/>
                    <a:gd name="connsiteX2" fmla="*/ 668866 w 2396097"/>
                    <a:gd name="connsiteY2" fmla="*/ 347770 h 730047"/>
                    <a:gd name="connsiteX3" fmla="*/ 965200 w 2396097"/>
                    <a:gd name="connsiteY3" fmla="*/ 339303 h 730047"/>
                    <a:gd name="connsiteX4" fmla="*/ 1126066 w 2396097"/>
                    <a:gd name="connsiteY4" fmla="*/ 491703 h 730047"/>
                    <a:gd name="connsiteX5" fmla="*/ 1363133 w 2396097"/>
                    <a:gd name="connsiteY5" fmla="*/ 440903 h 730047"/>
                    <a:gd name="connsiteX6" fmla="*/ 1625600 w 2396097"/>
                    <a:gd name="connsiteY6" fmla="*/ 415503 h 730047"/>
                    <a:gd name="connsiteX7" fmla="*/ 1938866 w 2396097"/>
                    <a:gd name="connsiteY7" fmla="*/ 508637 h 730047"/>
                    <a:gd name="connsiteX8" fmla="*/ 2192866 w 2396097"/>
                    <a:gd name="connsiteY8" fmla="*/ 491703 h 730047"/>
                    <a:gd name="connsiteX9" fmla="*/ 2201333 w 2396097"/>
                    <a:gd name="connsiteY9" fmla="*/ 313903 h 730047"/>
                    <a:gd name="connsiteX10" fmla="*/ 2108200 w 2396097"/>
                    <a:gd name="connsiteY10" fmla="*/ 127637 h 730047"/>
                    <a:gd name="connsiteX11" fmla="*/ 1854200 w 2396097"/>
                    <a:gd name="connsiteY11" fmla="*/ 220770 h 730047"/>
                    <a:gd name="connsiteX12" fmla="*/ 1930400 w 2396097"/>
                    <a:gd name="connsiteY12" fmla="*/ 474770 h 730047"/>
                    <a:gd name="connsiteX13" fmla="*/ 2133600 w 2396097"/>
                    <a:gd name="connsiteY13" fmla="*/ 728770 h 730047"/>
                    <a:gd name="connsiteX14" fmla="*/ 2396066 w 2396097"/>
                    <a:gd name="connsiteY14" fmla="*/ 559437 h 730047"/>
                    <a:gd name="connsiteX15" fmla="*/ 2116666 w 2396097"/>
                    <a:gd name="connsiteY15" fmla="*/ 263103 h 730047"/>
                    <a:gd name="connsiteX16" fmla="*/ 2048933 w 2396097"/>
                    <a:gd name="connsiteY16" fmla="*/ 457837 h 730047"/>
                    <a:gd name="connsiteX17" fmla="*/ 1710266 w 2396097"/>
                    <a:gd name="connsiteY17" fmla="*/ 440903 h 730047"/>
                    <a:gd name="connsiteX18" fmla="*/ 1557866 w 2396097"/>
                    <a:gd name="connsiteY18" fmla="*/ 263103 h 730047"/>
                    <a:gd name="connsiteX19" fmla="*/ 1143000 w 2396097"/>
                    <a:gd name="connsiteY19" fmla="*/ 322370 h 730047"/>
                    <a:gd name="connsiteX20" fmla="*/ 982133 w 2396097"/>
                    <a:gd name="connsiteY20" fmla="*/ 474770 h 730047"/>
                    <a:gd name="connsiteX21" fmla="*/ 635000 w 2396097"/>
                    <a:gd name="connsiteY21" fmla="*/ 288503 h 730047"/>
                    <a:gd name="connsiteX22" fmla="*/ 736600 w 2396097"/>
                    <a:gd name="connsiteY22" fmla="*/ 637 h 730047"/>
                    <a:gd name="connsiteX23" fmla="*/ 296333 w 2396097"/>
                    <a:gd name="connsiteY23" fmla="*/ 220770 h 730047"/>
                    <a:gd name="connsiteX24" fmla="*/ 431800 w 2396097"/>
                    <a:gd name="connsiteY24" fmla="*/ 542503 h 730047"/>
                    <a:gd name="connsiteX25" fmla="*/ 795866 w 2396097"/>
                    <a:gd name="connsiteY25" fmla="*/ 542503 h 730047"/>
                    <a:gd name="connsiteX26" fmla="*/ 1058333 w 2396097"/>
                    <a:gd name="connsiteY26" fmla="*/ 195370 h 730047"/>
                    <a:gd name="connsiteX27" fmla="*/ 677333 w 2396097"/>
                    <a:gd name="connsiteY27" fmla="*/ 93770 h 730047"/>
                    <a:gd name="connsiteX28" fmla="*/ 533400 w 2396097"/>
                    <a:gd name="connsiteY28" fmla="*/ 330837 h 730047"/>
                    <a:gd name="connsiteX0" fmla="*/ 0 w 2396097"/>
                    <a:gd name="connsiteY0" fmla="*/ 276442 h 641786"/>
                    <a:gd name="connsiteX1" fmla="*/ 389466 w 2396097"/>
                    <a:gd name="connsiteY1" fmla="*/ 191776 h 641786"/>
                    <a:gd name="connsiteX2" fmla="*/ 668866 w 2396097"/>
                    <a:gd name="connsiteY2" fmla="*/ 259509 h 641786"/>
                    <a:gd name="connsiteX3" fmla="*/ 965200 w 2396097"/>
                    <a:gd name="connsiteY3" fmla="*/ 251042 h 641786"/>
                    <a:gd name="connsiteX4" fmla="*/ 1126066 w 2396097"/>
                    <a:gd name="connsiteY4" fmla="*/ 403442 h 641786"/>
                    <a:gd name="connsiteX5" fmla="*/ 1363133 w 2396097"/>
                    <a:gd name="connsiteY5" fmla="*/ 352642 h 641786"/>
                    <a:gd name="connsiteX6" fmla="*/ 1625600 w 2396097"/>
                    <a:gd name="connsiteY6" fmla="*/ 327242 h 641786"/>
                    <a:gd name="connsiteX7" fmla="*/ 1938866 w 2396097"/>
                    <a:gd name="connsiteY7" fmla="*/ 420376 h 641786"/>
                    <a:gd name="connsiteX8" fmla="*/ 2192866 w 2396097"/>
                    <a:gd name="connsiteY8" fmla="*/ 403442 h 641786"/>
                    <a:gd name="connsiteX9" fmla="*/ 2201333 w 2396097"/>
                    <a:gd name="connsiteY9" fmla="*/ 225642 h 641786"/>
                    <a:gd name="connsiteX10" fmla="*/ 2108200 w 2396097"/>
                    <a:gd name="connsiteY10" fmla="*/ 39376 h 641786"/>
                    <a:gd name="connsiteX11" fmla="*/ 1854200 w 2396097"/>
                    <a:gd name="connsiteY11" fmla="*/ 132509 h 641786"/>
                    <a:gd name="connsiteX12" fmla="*/ 1930400 w 2396097"/>
                    <a:gd name="connsiteY12" fmla="*/ 386509 h 641786"/>
                    <a:gd name="connsiteX13" fmla="*/ 2133600 w 2396097"/>
                    <a:gd name="connsiteY13" fmla="*/ 640509 h 641786"/>
                    <a:gd name="connsiteX14" fmla="*/ 2396066 w 2396097"/>
                    <a:gd name="connsiteY14" fmla="*/ 471176 h 641786"/>
                    <a:gd name="connsiteX15" fmla="*/ 2116666 w 2396097"/>
                    <a:gd name="connsiteY15" fmla="*/ 174842 h 641786"/>
                    <a:gd name="connsiteX16" fmla="*/ 2048933 w 2396097"/>
                    <a:gd name="connsiteY16" fmla="*/ 369576 h 641786"/>
                    <a:gd name="connsiteX17" fmla="*/ 1710266 w 2396097"/>
                    <a:gd name="connsiteY17" fmla="*/ 352642 h 641786"/>
                    <a:gd name="connsiteX18" fmla="*/ 1557866 w 2396097"/>
                    <a:gd name="connsiteY18" fmla="*/ 174842 h 641786"/>
                    <a:gd name="connsiteX19" fmla="*/ 1143000 w 2396097"/>
                    <a:gd name="connsiteY19" fmla="*/ 234109 h 641786"/>
                    <a:gd name="connsiteX20" fmla="*/ 982133 w 2396097"/>
                    <a:gd name="connsiteY20" fmla="*/ 386509 h 641786"/>
                    <a:gd name="connsiteX21" fmla="*/ 635000 w 2396097"/>
                    <a:gd name="connsiteY21" fmla="*/ 200242 h 641786"/>
                    <a:gd name="connsiteX22" fmla="*/ 296333 w 2396097"/>
                    <a:gd name="connsiteY22" fmla="*/ 132509 h 641786"/>
                    <a:gd name="connsiteX23" fmla="*/ 431800 w 2396097"/>
                    <a:gd name="connsiteY23" fmla="*/ 454242 h 641786"/>
                    <a:gd name="connsiteX24" fmla="*/ 795866 w 2396097"/>
                    <a:gd name="connsiteY24" fmla="*/ 454242 h 641786"/>
                    <a:gd name="connsiteX25" fmla="*/ 1058333 w 2396097"/>
                    <a:gd name="connsiteY25" fmla="*/ 107109 h 641786"/>
                    <a:gd name="connsiteX26" fmla="*/ 677333 w 2396097"/>
                    <a:gd name="connsiteY26" fmla="*/ 5509 h 641786"/>
                    <a:gd name="connsiteX27" fmla="*/ 533400 w 2396097"/>
                    <a:gd name="connsiteY27" fmla="*/ 242576 h 641786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296333 w 2396097"/>
                    <a:gd name="connsiteY23" fmla="*/ 132508 h 641785"/>
                    <a:gd name="connsiteX24" fmla="*/ 431800 w 2396097"/>
                    <a:gd name="connsiteY24" fmla="*/ 454241 h 641785"/>
                    <a:gd name="connsiteX25" fmla="*/ 795866 w 2396097"/>
                    <a:gd name="connsiteY25" fmla="*/ 454241 h 641785"/>
                    <a:gd name="connsiteX26" fmla="*/ 1058333 w 2396097"/>
                    <a:gd name="connsiteY26" fmla="*/ 107108 h 641785"/>
                    <a:gd name="connsiteX27" fmla="*/ 677333 w 2396097"/>
                    <a:gd name="connsiteY27" fmla="*/ 5508 h 641785"/>
                    <a:gd name="connsiteX28" fmla="*/ 533400 w 2396097"/>
                    <a:gd name="connsiteY28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431800 w 2396097"/>
                    <a:gd name="connsiteY23" fmla="*/ 454241 h 641785"/>
                    <a:gd name="connsiteX24" fmla="*/ 795866 w 2396097"/>
                    <a:gd name="connsiteY24" fmla="*/ 454241 h 641785"/>
                    <a:gd name="connsiteX25" fmla="*/ 1058333 w 2396097"/>
                    <a:gd name="connsiteY25" fmla="*/ 107108 h 641785"/>
                    <a:gd name="connsiteX26" fmla="*/ 677333 w 2396097"/>
                    <a:gd name="connsiteY26" fmla="*/ 5508 h 641785"/>
                    <a:gd name="connsiteX27" fmla="*/ 533400 w 2396097"/>
                    <a:gd name="connsiteY27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431800 w 2396097"/>
                    <a:gd name="connsiteY22" fmla="*/ 454241 h 641785"/>
                    <a:gd name="connsiteX23" fmla="*/ 795866 w 2396097"/>
                    <a:gd name="connsiteY23" fmla="*/ 454241 h 641785"/>
                    <a:gd name="connsiteX24" fmla="*/ 1058333 w 2396097"/>
                    <a:gd name="connsiteY24" fmla="*/ 107108 h 641785"/>
                    <a:gd name="connsiteX25" fmla="*/ 677333 w 2396097"/>
                    <a:gd name="connsiteY25" fmla="*/ 5508 h 641785"/>
                    <a:gd name="connsiteX26" fmla="*/ 533400 w 2396097"/>
                    <a:gd name="connsiteY26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431800 w 2396097"/>
                    <a:gd name="connsiteY21" fmla="*/ 454241 h 641785"/>
                    <a:gd name="connsiteX22" fmla="*/ 795866 w 2396097"/>
                    <a:gd name="connsiteY22" fmla="*/ 454241 h 641785"/>
                    <a:gd name="connsiteX23" fmla="*/ 1058333 w 2396097"/>
                    <a:gd name="connsiteY23" fmla="*/ 107108 h 641785"/>
                    <a:gd name="connsiteX24" fmla="*/ 677333 w 2396097"/>
                    <a:gd name="connsiteY24" fmla="*/ 5508 h 641785"/>
                    <a:gd name="connsiteX25" fmla="*/ 533400 w 2396097"/>
                    <a:gd name="connsiteY25" fmla="*/ 242575 h 641785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24" fmla="*/ 533400 w 2396097"/>
                    <a:gd name="connsiteY24" fmla="*/ 206028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0" fmla="*/ 0 w 2396779"/>
                    <a:gd name="connsiteY0" fmla="*/ 239894 h 604966"/>
                    <a:gd name="connsiteX1" fmla="*/ 389466 w 2396779"/>
                    <a:gd name="connsiteY1" fmla="*/ 155228 h 604966"/>
                    <a:gd name="connsiteX2" fmla="*/ 668866 w 2396779"/>
                    <a:gd name="connsiteY2" fmla="*/ 222961 h 604966"/>
                    <a:gd name="connsiteX3" fmla="*/ 965200 w 2396779"/>
                    <a:gd name="connsiteY3" fmla="*/ 214494 h 604966"/>
                    <a:gd name="connsiteX4" fmla="*/ 1126066 w 2396779"/>
                    <a:gd name="connsiteY4" fmla="*/ 366894 h 604966"/>
                    <a:gd name="connsiteX5" fmla="*/ 1363133 w 2396779"/>
                    <a:gd name="connsiteY5" fmla="*/ 316094 h 604966"/>
                    <a:gd name="connsiteX6" fmla="*/ 1625600 w 2396779"/>
                    <a:gd name="connsiteY6" fmla="*/ 290694 h 604966"/>
                    <a:gd name="connsiteX7" fmla="*/ 1938866 w 2396779"/>
                    <a:gd name="connsiteY7" fmla="*/ 383828 h 604966"/>
                    <a:gd name="connsiteX8" fmla="*/ 2192866 w 2396779"/>
                    <a:gd name="connsiteY8" fmla="*/ 366894 h 604966"/>
                    <a:gd name="connsiteX9" fmla="*/ 2201333 w 2396779"/>
                    <a:gd name="connsiteY9" fmla="*/ 189094 h 604966"/>
                    <a:gd name="connsiteX10" fmla="*/ 2108200 w 2396779"/>
                    <a:gd name="connsiteY10" fmla="*/ 2828 h 604966"/>
                    <a:gd name="connsiteX11" fmla="*/ 1854200 w 2396779"/>
                    <a:gd name="connsiteY11" fmla="*/ 95961 h 604966"/>
                    <a:gd name="connsiteX12" fmla="*/ 1930400 w 2396779"/>
                    <a:gd name="connsiteY12" fmla="*/ 349961 h 604966"/>
                    <a:gd name="connsiteX13" fmla="*/ 2133600 w 2396779"/>
                    <a:gd name="connsiteY13" fmla="*/ 603961 h 604966"/>
                    <a:gd name="connsiteX14" fmla="*/ 2396066 w 2396779"/>
                    <a:gd name="connsiteY14" fmla="*/ 434628 h 604966"/>
                    <a:gd name="connsiteX15" fmla="*/ 2048933 w 2396779"/>
                    <a:gd name="connsiteY15" fmla="*/ 333028 h 604966"/>
                    <a:gd name="connsiteX16" fmla="*/ 1710266 w 2396779"/>
                    <a:gd name="connsiteY16" fmla="*/ 316094 h 604966"/>
                    <a:gd name="connsiteX17" fmla="*/ 1557866 w 2396779"/>
                    <a:gd name="connsiteY17" fmla="*/ 138294 h 604966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16" fmla="*/ 1557866 w 2408255"/>
                    <a:gd name="connsiteY16" fmla="*/ 1382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408255" h="604985">
                      <a:moveTo>
                        <a:pt x="0" y="239894"/>
                      </a:moveTo>
                      <a:cubicBezTo>
                        <a:pt x="138994" y="198972"/>
                        <a:pt x="277988" y="158050"/>
                        <a:pt x="389466" y="155228"/>
                      </a:cubicBezTo>
                      <a:cubicBezTo>
                        <a:pt x="500944" y="152406"/>
                        <a:pt x="572910" y="213083"/>
                        <a:pt x="668866" y="222961"/>
                      </a:cubicBezTo>
                      <a:cubicBezTo>
                        <a:pt x="764822" y="232839"/>
                        <a:pt x="889000" y="190505"/>
                        <a:pt x="965200" y="214494"/>
                      </a:cubicBezTo>
                      <a:cubicBezTo>
                        <a:pt x="1041400" y="238483"/>
                        <a:pt x="1059744" y="349961"/>
                        <a:pt x="1126066" y="366894"/>
                      </a:cubicBezTo>
                      <a:cubicBezTo>
                        <a:pt x="1192388" y="383827"/>
                        <a:pt x="1279877" y="328794"/>
                        <a:pt x="1363133" y="316094"/>
                      </a:cubicBezTo>
                      <a:cubicBezTo>
                        <a:pt x="1446389" y="303394"/>
                        <a:pt x="1529645" y="279405"/>
                        <a:pt x="1625600" y="290694"/>
                      </a:cubicBezTo>
                      <a:cubicBezTo>
                        <a:pt x="1721555" y="301983"/>
                        <a:pt x="1844322" y="371128"/>
                        <a:pt x="1938866" y="383828"/>
                      </a:cubicBezTo>
                      <a:cubicBezTo>
                        <a:pt x="2033410" y="396528"/>
                        <a:pt x="2149122" y="399350"/>
                        <a:pt x="2192866" y="366894"/>
                      </a:cubicBezTo>
                      <a:cubicBezTo>
                        <a:pt x="2236610" y="334438"/>
                        <a:pt x="2215444" y="249772"/>
                        <a:pt x="2201333" y="189094"/>
                      </a:cubicBezTo>
                      <a:cubicBezTo>
                        <a:pt x="2187222" y="128416"/>
                        <a:pt x="2166055" y="18350"/>
                        <a:pt x="2108200" y="2828"/>
                      </a:cubicBezTo>
                      <a:cubicBezTo>
                        <a:pt x="2050345" y="-12694"/>
                        <a:pt x="1883833" y="38105"/>
                        <a:pt x="1854200" y="95961"/>
                      </a:cubicBezTo>
                      <a:cubicBezTo>
                        <a:pt x="1824567" y="153816"/>
                        <a:pt x="1883833" y="265294"/>
                        <a:pt x="1930400" y="349961"/>
                      </a:cubicBezTo>
                      <a:cubicBezTo>
                        <a:pt x="1976967" y="434628"/>
                        <a:pt x="2055989" y="589850"/>
                        <a:pt x="2133600" y="603961"/>
                      </a:cubicBezTo>
                      <a:cubicBezTo>
                        <a:pt x="2211211" y="618072"/>
                        <a:pt x="2466622" y="482606"/>
                        <a:pt x="2396066" y="43462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5223E9F-42BE-CBB9-8B79-88DBC92E932E}"/>
                    </a:ext>
                  </a:extLst>
                </p:cNvPr>
                <p:cNvSpPr/>
                <p:nvPr/>
              </p:nvSpPr>
              <p:spPr>
                <a:xfrm>
                  <a:off x="1162334" y="5061289"/>
                  <a:ext cx="1246141" cy="396307"/>
                </a:xfrm>
                <a:custGeom>
                  <a:avLst/>
                  <a:gdLst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905933 w 2118300"/>
                    <a:gd name="connsiteY6" fmla="*/ 323336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1047643 w 2118300"/>
                    <a:gd name="connsiteY5" fmla="*/ 30251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6981"/>
                    <a:gd name="connsiteY0" fmla="*/ 162469 h 411297"/>
                    <a:gd name="connsiteX1" fmla="*/ 423333 w 2116981"/>
                    <a:gd name="connsiteY1" fmla="*/ 323336 h 411297"/>
                    <a:gd name="connsiteX2" fmla="*/ 626533 w 2116981"/>
                    <a:gd name="connsiteY2" fmla="*/ 35469 h 411297"/>
                    <a:gd name="connsiteX3" fmla="*/ 321733 w 2116981"/>
                    <a:gd name="connsiteY3" fmla="*/ 230202 h 411297"/>
                    <a:gd name="connsiteX4" fmla="*/ 872066 w 2116981"/>
                    <a:gd name="connsiteY4" fmla="*/ 391069 h 411297"/>
                    <a:gd name="connsiteX5" fmla="*/ 1047643 w 2116981"/>
                    <a:gd name="connsiteY5" fmla="*/ 30251 h 411297"/>
                    <a:gd name="connsiteX6" fmla="*/ 690620 w 2116981"/>
                    <a:gd name="connsiteY6" fmla="*/ 268089 h 411297"/>
                    <a:gd name="connsiteX7" fmla="*/ 1303866 w 2116981"/>
                    <a:gd name="connsiteY7" fmla="*/ 348736 h 411297"/>
                    <a:gd name="connsiteX8" fmla="*/ 1261533 w 2116981"/>
                    <a:gd name="connsiteY8" fmla="*/ 1602 h 411297"/>
                    <a:gd name="connsiteX9" fmla="*/ 1109133 w 2116981"/>
                    <a:gd name="connsiteY9" fmla="*/ 221736 h 411297"/>
                    <a:gd name="connsiteX10" fmla="*/ 1701800 w 2116981"/>
                    <a:gd name="connsiteY10" fmla="*/ 281002 h 411297"/>
                    <a:gd name="connsiteX11" fmla="*/ 1659466 w 2116981"/>
                    <a:gd name="connsiteY11" fmla="*/ 43936 h 411297"/>
                    <a:gd name="connsiteX12" fmla="*/ 1473200 w 2116981"/>
                    <a:gd name="connsiteY12" fmla="*/ 374136 h 411297"/>
                    <a:gd name="connsiteX13" fmla="*/ 2065866 w 2116981"/>
                    <a:gd name="connsiteY13" fmla="*/ 374136 h 411297"/>
                    <a:gd name="connsiteX14" fmla="*/ 2065866 w 2116981"/>
                    <a:gd name="connsiteY14" fmla="*/ 111669 h 411297"/>
                    <a:gd name="connsiteX15" fmla="*/ 1874570 w 2116981"/>
                    <a:gd name="connsiteY15" fmla="*/ 10412 h 411297"/>
                    <a:gd name="connsiteX16" fmla="*/ 1862666 w 2116981"/>
                    <a:gd name="connsiteY16" fmla="*/ 247136 h 411297"/>
                    <a:gd name="connsiteX0" fmla="*/ 0 w 2116981"/>
                    <a:gd name="connsiteY0" fmla="*/ 162469 h 397505"/>
                    <a:gd name="connsiteX1" fmla="*/ 423333 w 2116981"/>
                    <a:gd name="connsiteY1" fmla="*/ 323336 h 397505"/>
                    <a:gd name="connsiteX2" fmla="*/ 626533 w 2116981"/>
                    <a:gd name="connsiteY2" fmla="*/ 35469 h 397505"/>
                    <a:gd name="connsiteX3" fmla="*/ 321733 w 2116981"/>
                    <a:gd name="connsiteY3" fmla="*/ 230202 h 397505"/>
                    <a:gd name="connsiteX4" fmla="*/ 872066 w 2116981"/>
                    <a:gd name="connsiteY4" fmla="*/ 391069 h 397505"/>
                    <a:gd name="connsiteX5" fmla="*/ 1047643 w 2116981"/>
                    <a:gd name="connsiteY5" fmla="*/ 30251 h 397505"/>
                    <a:gd name="connsiteX6" fmla="*/ 690620 w 2116981"/>
                    <a:gd name="connsiteY6" fmla="*/ 268089 h 397505"/>
                    <a:gd name="connsiteX7" fmla="*/ 1303866 w 2116981"/>
                    <a:gd name="connsiteY7" fmla="*/ 348736 h 397505"/>
                    <a:gd name="connsiteX8" fmla="*/ 1261533 w 2116981"/>
                    <a:gd name="connsiteY8" fmla="*/ 1602 h 397505"/>
                    <a:gd name="connsiteX9" fmla="*/ 1109133 w 2116981"/>
                    <a:gd name="connsiteY9" fmla="*/ 221736 h 397505"/>
                    <a:gd name="connsiteX10" fmla="*/ 1701800 w 2116981"/>
                    <a:gd name="connsiteY10" fmla="*/ 281002 h 397505"/>
                    <a:gd name="connsiteX11" fmla="*/ 1473200 w 2116981"/>
                    <a:gd name="connsiteY11" fmla="*/ 374136 h 397505"/>
                    <a:gd name="connsiteX12" fmla="*/ 2065866 w 2116981"/>
                    <a:gd name="connsiteY12" fmla="*/ 374136 h 397505"/>
                    <a:gd name="connsiteX13" fmla="*/ 2065866 w 2116981"/>
                    <a:gd name="connsiteY13" fmla="*/ 111669 h 397505"/>
                    <a:gd name="connsiteX14" fmla="*/ 1874570 w 2116981"/>
                    <a:gd name="connsiteY14" fmla="*/ 10412 h 397505"/>
                    <a:gd name="connsiteX15" fmla="*/ 1862666 w 2116981"/>
                    <a:gd name="connsiteY15" fmla="*/ 247136 h 397505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690620 w 2116981"/>
                    <a:gd name="connsiteY6" fmla="*/ 266891 h 396307"/>
                    <a:gd name="connsiteX7" fmla="*/ 1303866 w 2116981"/>
                    <a:gd name="connsiteY7" fmla="*/ 347538 h 396307"/>
                    <a:gd name="connsiteX8" fmla="*/ 1261533 w 2116981"/>
                    <a:gd name="connsiteY8" fmla="*/ 404 h 396307"/>
                    <a:gd name="connsiteX9" fmla="*/ 1701800 w 2116981"/>
                    <a:gd name="connsiteY9" fmla="*/ 279804 h 396307"/>
                    <a:gd name="connsiteX10" fmla="*/ 1473200 w 2116981"/>
                    <a:gd name="connsiteY10" fmla="*/ 372938 h 396307"/>
                    <a:gd name="connsiteX11" fmla="*/ 2065866 w 2116981"/>
                    <a:gd name="connsiteY11" fmla="*/ 372938 h 396307"/>
                    <a:gd name="connsiteX12" fmla="*/ 2065866 w 2116981"/>
                    <a:gd name="connsiteY12" fmla="*/ 110471 h 396307"/>
                    <a:gd name="connsiteX13" fmla="*/ 1874570 w 2116981"/>
                    <a:gd name="connsiteY13" fmla="*/ 9214 h 396307"/>
                    <a:gd name="connsiteX14" fmla="*/ 1862666 w 2116981"/>
                    <a:gd name="connsiteY14" fmla="*/ 245938 h 396307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1303866 w 2116981"/>
                    <a:gd name="connsiteY6" fmla="*/ 347538 h 396307"/>
                    <a:gd name="connsiteX7" fmla="*/ 1261533 w 2116981"/>
                    <a:gd name="connsiteY7" fmla="*/ 404 h 396307"/>
                    <a:gd name="connsiteX8" fmla="*/ 1701800 w 2116981"/>
                    <a:gd name="connsiteY8" fmla="*/ 279804 h 396307"/>
                    <a:gd name="connsiteX9" fmla="*/ 1473200 w 2116981"/>
                    <a:gd name="connsiteY9" fmla="*/ 372938 h 396307"/>
                    <a:gd name="connsiteX10" fmla="*/ 2065866 w 2116981"/>
                    <a:gd name="connsiteY10" fmla="*/ 372938 h 396307"/>
                    <a:gd name="connsiteX11" fmla="*/ 2065866 w 2116981"/>
                    <a:gd name="connsiteY11" fmla="*/ 110471 h 396307"/>
                    <a:gd name="connsiteX12" fmla="*/ 1874570 w 2116981"/>
                    <a:gd name="connsiteY12" fmla="*/ 9214 h 396307"/>
                    <a:gd name="connsiteX13" fmla="*/ 1862666 w 2116981"/>
                    <a:gd name="connsiteY13" fmla="*/ 245938 h 396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16981" h="396307">
                      <a:moveTo>
                        <a:pt x="0" y="161271"/>
                      </a:moveTo>
                      <a:cubicBezTo>
                        <a:pt x="159455" y="252288"/>
                        <a:pt x="318911" y="343305"/>
                        <a:pt x="423333" y="322138"/>
                      </a:cubicBezTo>
                      <a:cubicBezTo>
                        <a:pt x="527755" y="300971"/>
                        <a:pt x="643466" y="49793"/>
                        <a:pt x="626533" y="34271"/>
                      </a:cubicBezTo>
                      <a:cubicBezTo>
                        <a:pt x="609600" y="18749"/>
                        <a:pt x="280811" y="169737"/>
                        <a:pt x="321733" y="229004"/>
                      </a:cubicBezTo>
                      <a:cubicBezTo>
                        <a:pt x="362655" y="288271"/>
                        <a:pt x="751081" y="423196"/>
                        <a:pt x="872066" y="389871"/>
                      </a:cubicBezTo>
                      <a:cubicBezTo>
                        <a:pt x="993051" y="356546"/>
                        <a:pt x="975676" y="36108"/>
                        <a:pt x="1047643" y="29053"/>
                      </a:cubicBezTo>
                      <a:cubicBezTo>
                        <a:pt x="1119610" y="21998"/>
                        <a:pt x="1268218" y="352313"/>
                        <a:pt x="1303866" y="347538"/>
                      </a:cubicBezTo>
                      <a:cubicBezTo>
                        <a:pt x="1339514" y="342763"/>
                        <a:pt x="1195211" y="11693"/>
                        <a:pt x="1261533" y="404"/>
                      </a:cubicBezTo>
                      <a:cubicBezTo>
                        <a:pt x="1327855" y="-10885"/>
                        <a:pt x="1666522" y="217715"/>
                        <a:pt x="1701800" y="279804"/>
                      </a:cubicBezTo>
                      <a:cubicBezTo>
                        <a:pt x="1737078" y="341893"/>
                        <a:pt x="1412522" y="357416"/>
                        <a:pt x="1473200" y="372938"/>
                      </a:cubicBezTo>
                      <a:cubicBezTo>
                        <a:pt x="1533878" y="388460"/>
                        <a:pt x="1967088" y="416683"/>
                        <a:pt x="2065866" y="372938"/>
                      </a:cubicBezTo>
                      <a:cubicBezTo>
                        <a:pt x="2164644" y="329194"/>
                        <a:pt x="2094988" y="135344"/>
                        <a:pt x="2065866" y="110471"/>
                      </a:cubicBezTo>
                      <a:cubicBezTo>
                        <a:pt x="2036744" y="85598"/>
                        <a:pt x="1908437" y="-13364"/>
                        <a:pt x="1874570" y="9214"/>
                      </a:cubicBezTo>
                      <a:cubicBezTo>
                        <a:pt x="1840703" y="31792"/>
                        <a:pt x="1867410" y="242232"/>
                        <a:pt x="1862666" y="24593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690F0C18-938B-46C1-7374-DC78232A3437}"/>
                    </a:ext>
                  </a:extLst>
                </p:cNvPr>
                <p:cNvSpPr/>
                <p:nvPr/>
              </p:nvSpPr>
              <p:spPr>
                <a:xfrm>
                  <a:off x="1162334" y="2459509"/>
                  <a:ext cx="2328334" cy="376909"/>
                </a:xfrm>
                <a:custGeom>
                  <a:avLst/>
                  <a:gdLst>
                    <a:gd name="connsiteX0" fmla="*/ 0 w 2328334"/>
                    <a:gd name="connsiteY0" fmla="*/ 275309 h 376909"/>
                    <a:gd name="connsiteX1" fmla="*/ 414867 w 2328334"/>
                    <a:gd name="connsiteY1" fmla="*/ 309176 h 376909"/>
                    <a:gd name="connsiteX2" fmla="*/ 448734 w 2328334"/>
                    <a:gd name="connsiteY2" fmla="*/ 46709 h 376909"/>
                    <a:gd name="connsiteX3" fmla="*/ 287867 w 2328334"/>
                    <a:gd name="connsiteY3" fmla="*/ 207576 h 376909"/>
                    <a:gd name="connsiteX4" fmla="*/ 558800 w 2328334"/>
                    <a:gd name="connsiteY4" fmla="*/ 376909 h 376909"/>
                    <a:gd name="connsiteX5" fmla="*/ 778934 w 2328334"/>
                    <a:gd name="connsiteY5" fmla="*/ 207576 h 376909"/>
                    <a:gd name="connsiteX6" fmla="*/ 702734 w 2328334"/>
                    <a:gd name="connsiteY6" fmla="*/ 55176 h 376909"/>
                    <a:gd name="connsiteX7" fmla="*/ 982134 w 2328334"/>
                    <a:gd name="connsiteY7" fmla="*/ 12842 h 376909"/>
                    <a:gd name="connsiteX8" fmla="*/ 1032934 w 2328334"/>
                    <a:gd name="connsiteY8" fmla="*/ 266842 h 376909"/>
                    <a:gd name="connsiteX9" fmla="*/ 812800 w 2328334"/>
                    <a:gd name="connsiteY9" fmla="*/ 300709 h 376909"/>
                    <a:gd name="connsiteX10" fmla="*/ 626534 w 2328334"/>
                    <a:gd name="connsiteY10" fmla="*/ 148309 h 376909"/>
                    <a:gd name="connsiteX11" fmla="*/ 1227667 w 2328334"/>
                    <a:gd name="connsiteY11" fmla="*/ 105976 h 376909"/>
                    <a:gd name="connsiteX12" fmla="*/ 1532467 w 2328334"/>
                    <a:gd name="connsiteY12" fmla="*/ 300709 h 376909"/>
                    <a:gd name="connsiteX13" fmla="*/ 1845734 w 2328334"/>
                    <a:gd name="connsiteY13" fmla="*/ 131376 h 376909"/>
                    <a:gd name="connsiteX14" fmla="*/ 2328334 w 2328334"/>
                    <a:gd name="connsiteY14" fmla="*/ 224509 h 376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28334" h="376909">
                      <a:moveTo>
                        <a:pt x="0" y="275309"/>
                      </a:moveTo>
                      <a:cubicBezTo>
                        <a:pt x="170039" y="311292"/>
                        <a:pt x="340078" y="347276"/>
                        <a:pt x="414867" y="309176"/>
                      </a:cubicBezTo>
                      <a:cubicBezTo>
                        <a:pt x="489656" y="271076"/>
                        <a:pt x="469901" y="63642"/>
                        <a:pt x="448734" y="46709"/>
                      </a:cubicBezTo>
                      <a:cubicBezTo>
                        <a:pt x="427567" y="29776"/>
                        <a:pt x="269523" y="152543"/>
                        <a:pt x="287867" y="207576"/>
                      </a:cubicBezTo>
                      <a:cubicBezTo>
                        <a:pt x="306211" y="262609"/>
                        <a:pt x="476956" y="376909"/>
                        <a:pt x="558800" y="376909"/>
                      </a:cubicBezTo>
                      <a:cubicBezTo>
                        <a:pt x="640644" y="376909"/>
                        <a:pt x="754945" y="261198"/>
                        <a:pt x="778934" y="207576"/>
                      </a:cubicBezTo>
                      <a:cubicBezTo>
                        <a:pt x="802923" y="153954"/>
                        <a:pt x="668867" y="87632"/>
                        <a:pt x="702734" y="55176"/>
                      </a:cubicBezTo>
                      <a:cubicBezTo>
                        <a:pt x="736601" y="22720"/>
                        <a:pt x="927101" y="-22436"/>
                        <a:pt x="982134" y="12842"/>
                      </a:cubicBezTo>
                      <a:cubicBezTo>
                        <a:pt x="1037167" y="48120"/>
                        <a:pt x="1061156" y="218864"/>
                        <a:pt x="1032934" y="266842"/>
                      </a:cubicBezTo>
                      <a:cubicBezTo>
                        <a:pt x="1004712" y="314820"/>
                        <a:pt x="880533" y="320465"/>
                        <a:pt x="812800" y="300709"/>
                      </a:cubicBezTo>
                      <a:cubicBezTo>
                        <a:pt x="745067" y="280954"/>
                        <a:pt x="557390" y="180764"/>
                        <a:pt x="626534" y="148309"/>
                      </a:cubicBezTo>
                      <a:cubicBezTo>
                        <a:pt x="695678" y="115854"/>
                        <a:pt x="1076678" y="80576"/>
                        <a:pt x="1227667" y="105976"/>
                      </a:cubicBezTo>
                      <a:cubicBezTo>
                        <a:pt x="1378656" y="131376"/>
                        <a:pt x="1429456" y="296476"/>
                        <a:pt x="1532467" y="300709"/>
                      </a:cubicBezTo>
                      <a:cubicBezTo>
                        <a:pt x="1635478" y="304942"/>
                        <a:pt x="1713090" y="144076"/>
                        <a:pt x="1845734" y="131376"/>
                      </a:cubicBezTo>
                      <a:cubicBezTo>
                        <a:pt x="1978379" y="118676"/>
                        <a:pt x="2328334" y="224509"/>
                        <a:pt x="2328334" y="224509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7FA6B78D-6447-E08D-40C5-ED3289284B50}"/>
                    </a:ext>
                  </a:extLst>
                </p:cNvPr>
                <p:cNvSpPr/>
                <p:nvPr/>
              </p:nvSpPr>
              <p:spPr>
                <a:xfrm>
                  <a:off x="1098738" y="3517322"/>
                  <a:ext cx="2496990" cy="305024"/>
                </a:xfrm>
                <a:custGeom>
                  <a:avLst/>
                  <a:gdLst>
                    <a:gd name="connsiteX0" fmla="*/ 0 w 2498784"/>
                    <a:gd name="connsiteY0" fmla="*/ 389526 h 423393"/>
                    <a:gd name="connsiteX1" fmla="*/ 279400 w 2498784"/>
                    <a:gd name="connsiteY1" fmla="*/ 245593 h 423393"/>
                    <a:gd name="connsiteX2" fmla="*/ 575734 w 2498784"/>
                    <a:gd name="connsiteY2" fmla="*/ 406459 h 423393"/>
                    <a:gd name="connsiteX3" fmla="*/ 905934 w 2498784"/>
                    <a:gd name="connsiteY3" fmla="*/ 211726 h 423393"/>
                    <a:gd name="connsiteX4" fmla="*/ 1219200 w 2498784"/>
                    <a:gd name="connsiteY4" fmla="*/ 355659 h 423393"/>
                    <a:gd name="connsiteX5" fmla="*/ 1591734 w 2498784"/>
                    <a:gd name="connsiteY5" fmla="*/ 84726 h 423393"/>
                    <a:gd name="connsiteX6" fmla="*/ 1913467 w 2498784"/>
                    <a:gd name="connsiteY6" fmla="*/ 313326 h 423393"/>
                    <a:gd name="connsiteX7" fmla="*/ 2302934 w 2498784"/>
                    <a:gd name="connsiteY7" fmla="*/ 59 h 423393"/>
                    <a:gd name="connsiteX8" fmla="*/ 2497667 w 2498784"/>
                    <a:gd name="connsiteY8" fmla="*/ 287926 h 423393"/>
                    <a:gd name="connsiteX9" fmla="*/ 2387600 w 2498784"/>
                    <a:gd name="connsiteY9" fmla="*/ 423393 h 423393"/>
                    <a:gd name="connsiteX0" fmla="*/ 0 w 2785534"/>
                    <a:gd name="connsiteY0" fmla="*/ 389526 h 448793"/>
                    <a:gd name="connsiteX1" fmla="*/ 279400 w 2785534"/>
                    <a:gd name="connsiteY1" fmla="*/ 245593 h 448793"/>
                    <a:gd name="connsiteX2" fmla="*/ 575734 w 2785534"/>
                    <a:gd name="connsiteY2" fmla="*/ 406459 h 448793"/>
                    <a:gd name="connsiteX3" fmla="*/ 905934 w 2785534"/>
                    <a:gd name="connsiteY3" fmla="*/ 211726 h 448793"/>
                    <a:gd name="connsiteX4" fmla="*/ 1219200 w 2785534"/>
                    <a:gd name="connsiteY4" fmla="*/ 355659 h 448793"/>
                    <a:gd name="connsiteX5" fmla="*/ 1591734 w 2785534"/>
                    <a:gd name="connsiteY5" fmla="*/ 84726 h 448793"/>
                    <a:gd name="connsiteX6" fmla="*/ 1913467 w 2785534"/>
                    <a:gd name="connsiteY6" fmla="*/ 313326 h 448793"/>
                    <a:gd name="connsiteX7" fmla="*/ 2302934 w 2785534"/>
                    <a:gd name="connsiteY7" fmla="*/ 59 h 448793"/>
                    <a:gd name="connsiteX8" fmla="*/ 2497667 w 2785534"/>
                    <a:gd name="connsiteY8" fmla="*/ 287926 h 448793"/>
                    <a:gd name="connsiteX9" fmla="*/ 2785534 w 2785534"/>
                    <a:gd name="connsiteY9" fmla="*/ 448793 h 448793"/>
                    <a:gd name="connsiteX0" fmla="*/ 0 w 2785534"/>
                    <a:gd name="connsiteY0" fmla="*/ 389727 h 448994"/>
                    <a:gd name="connsiteX1" fmla="*/ 279400 w 2785534"/>
                    <a:gd name="connsiteY1" fmla="*/ 245794 h 448994"/>
                    <a:gd name="connsiteX2" fmla="*/ 575734 w 2785534"/>
                    <a:gd name="connsiteY2" fmla="*/ 406660 h 448994"/>
                    <a:gd name="connsiteX3" fmla="*/ 905934 w 2785534"/>
                    <a:gd name="connsiteY3" fmla="*/ 211927 h 448994"/>
                    <a:gd name="connsiteX4" fmla="*/ 1219200 w 2785534"/>
                    <a:gd name="connsiteY4" fmla="*/ 355860 h 448994"/>
                    <a:gd name="connsiteX5" fmla="*/ 1591734 w 2785534"/>
                    <a:gd name="connsiteY5" fmla="*/ 84927 h 448994"/>
                    <a:gd name="connsiteX6" fmla="*/ 1913467 w 2785534"/>
                    <a:gd name="connsiteY6" fmla="*/ 313527 h 448994"/>
                    <a:gd name="connsiteX7" fmla="*/ 2302934 w 2785534"/>
                    <a:gd name="connsiteY7" fmla="*/ 260 h 448994"/>
                    <a:gd name="connsiteX8" fmla="*/ 2413000 w 2785534"/>
                    <a:gd name="connsiteY8" fmla="*/ 262727 h 448994"/>
                    <a:gd name="connsiteX9" fmla="*/ 2785534 w 2785534"/>
                    <a:gd name="connsiteY9" fmla="*/ 448994 h 448994"/>
                    <a:gd name="connsiteX0" fmla="*/ 0 w 2827867"/>
                    <a:gd name="connsiteY0" fmla="*/ 389727 h 406802"/>
                    <a:gd name="connsiteX1" fmla="*/ 279400 w 2827867"/>
                    <a:gd name="connsiteY1" fmla="*/ 245794 h 406802"/>
                    <a:gd name="connsiteX2" fmla="*/ 575734 w 2827867"/>
                    <a:gd name="connsiteY2" fmla="*/ 406660 h 406802"/>
                    <a:gd name="connsiteX3" fmla="*/ 905934 w 2827867"/>
                    <a:gd name="connsiteY3" fmla="*/ 211927 h 406802"/>
                    <a:gd name="connsiteX4" fmla="*/ 1219200 w 2827867"/>
                    <a:gd name="connsiteY4" fmla="*/ 355860 h 406802"/>
                    <a:gd name="connsiteX5" fmla="*/ 1591734 w 2827867"/>
                    <a:gd name="connsiteY5" fmla="*/ 84927 h 406802"/>
                    <a:gd name="connsiteX6" fmla="*/ 1913467 w 2827867"/>
                    <a:gd name="connsiteY6" fmla="*/ 313527 h 406802"/>
                    <a:gd name="connsiteX7" fmla="*/ 2302934 w 2827867"/>
                    <a:gd name="connsiteY7" fmla="*/ 260 h 406802"/>
                    <a:gd name="connsiteX8" fmla="*/ 2413000 w 2827867"/>
                    <a:gd name="connsiteY8" fmla="*/ 262727 h 406802"/>
                    <a:gd name="connsiteX9" fmla="*/ 2827867 w 2827867"/>
                    <a:gd name="connsiteY9" fmla="*/ 305060 h 406802"/>
                    <a:gd name="connsiteX0" fmla="*/ 0 w 2802467"/>
                    <a:gd name="connsiteY0" fmla="*/ 389727 h 406802"/>
                    <a:gd name="connsiteX1" fmla="*/ 279400 w 2802467"/>
                    <a:gd name="connsiteY1" fmla="*/ 245794 h 406802"/>
                    <a:gd name="connsiteX2" fmla="*/ 575734 w 2802467"/>
                    <a:gd name="connsiteY2" fmla="*/ 406660 h 406802"/>
                    <a:gd name="connsiteX3" fmla="*/ 905934 w 2802467"/>
                    <a:gd name="connsiteY3" fmla="*/ 211927 h 406802"/>
                    <a:gd name="connsiteX4" fmla="*/ 1219200 w 2802467"/>
                    <a:gd name="connsiteY4" fmla="*/ 355860 h 406802"/>
                    <a:gd name="connsiteX5" fmla="*/ 1591734 w 2802467"/>
                    <a:gd name="connsiteY5" fmla="*/ 84927 h 406802"/>
                    <a:gd name="connsiteX6" fmla="*/ 1913467 w 2802467"/>
                    <a:gd name="connsiteY6" fmla="*/ 313527 h 406802"/>
                    <a:gd name="connsiteX7" fmla="*/ 2302934 w 2802467"/>
                    <a:gd name="connsiteY7" fmla="*/ 260 h 406802"/>
                    <a:gd name="connsiteX8" fmla="*/ 2413000 w 2802467"/>
                    <a:gd name="connsiteY8" fmla="*/ 262727 h 406802"/>
                    <a:gd name="connsiteX9" fmla="*/ 2802467 w 2802467"/>
                    <a:gd name="connsiteY9" fmla="*/ 169593 h 406802"/>
                    <a:gd name="connsiteX0" fmla="*/ 0 w 2802467"/>
                    <a:gd name="connsiteY0" fmla="*/ 322120 h 339195"/>
                    <a:gd name="connsiteX1" fmla="*/ 279400 w 2802467"/>
                    <a:gd name="connsiteY1" fmla="*/ 178187 h 339195"/>
                    <a:gd name="connsiteX2" fmla="*/ 575734 w 2802467"/>
                    <a:gd name="connsiteY2" fmla="*/ 339053 h 339195"/>
                    <a:gd name="connsiteX3" fmla="*/ 905934 w 2802467"/>
                    <a:gd name="connsiteY3" fmla="*/ 144320 h 339195"/>
                    <a:gd name="connsiteX4" fmla="*/ 1219200 w 2802467"/>
                    <a:gd name="connsiteY4" fmla="*/ 288253 h 339195"/>
                    <a:gd name="connsiteX5" fmla="*/ 1591734 w 2802467"/>
                    <a:gd name="connsiteY5" fmla="*/ 17320 h 339195"/>
                    <a:gd name="connsiteX6" fmla="*/ 1913467 w 2802467"/>
                    <a:gd name="connsiteY6" fmla="*/ 245920 h 339195"/>
                    <a:gd name="connsiteX7" fmla="*/ 2133601 w 2802467"/>
                    <a:gd name="connsiteY7" fmla="*/ 387 h 339195"/>
                    <a:gd name="connsiteX8" fmla="*/ 2413000 w 2802467"/>
                    <a:gd name="connsiteY8" fmla="*/ 195120 h 339195"/>
                    <a:gd name="connsiteX9" fmla="*/ 2802467 w 2802467"/>
                    <a:gd name="connsiteY9" fmla="*/ 101986 h 339195"/>
                    <a:gd name="connsiteX0" fmla="*/ 0 w 2802467"/>
                    <a:gd name="connsiteY0" fmla="*/ 304958 h 322033"/>
                    <a:gd name="connsiteX1" fmla="*/ 279400 w 2802467"/>
                    <a:gd name="connsiteY1" fmla="*/ 161025 h 322033"/>
                    <a:gd name="connsiteX2" fmla="*/ 575734 w 2802467"/>
                    <a:gd name="connsiteY2" fmla="*/ 321891 h 322033"/>
                    <a:gd name="connsiteX3" fmla="*/ 905934 w 2802467"/>
                    <a:gd name="connsiteY3" fmla="*/ 127158 h 322033"/>
                    <a:gd name="connsiteX4" fmla="*/ 1219200 w 2802467"/>
                    <a:gd name="connsiteY4" fmla="*/ 271091 h 322033"/>
                    <a:gd name="connsiteX5" fmla="*/ 1591734 w 2802467"/>
                    <a:gd name="connsiteY5" fmla="*/ 158 h 322033"/>
                    <a:gd name="connsiteX6" fmla="*/ 1913467 w 2802467"/>
                    <a:gd name="connsiteY6" fmla="*/ 228758 h 322033"/>
                    <a:gd name="connsiteX7" fmla="*/ 2252134 w 2802467"/>
                    <a:gd name="connsiteY7" fmla="*/ 17091 h 322033"/>
                    <a:gd name="connsiteX8" fmla="*/ 2413000 w 2802467"/>
                    <a:gd name="connsiteY8" fmla="*/ 177958 h 322033"/>
                    <a:gd name="connsiteX9" fmla="*/ 2802467 w 2802467"/>
                    <a:gd name="connsiteY9" fmla="*/ 84824 h 32203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2521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1759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02467" h="305024">
                      <a:moveTo>
                        <a:pt x="0" y="287949"/>
                      </a:moveTo>
                      <a:cubicBezTo>
                        <a:pt x="91722" y="214571"/>
                        <a:pt x="183444" y="141194"/>
                        <a:pt x="279400" y="144016"/>
                      </a:cubicBezTo>
                      <a:cubicBezTo>
                        <a:pt x="375356" y="146838"/>
                        <a:pt x="471312" y="310526"/>
                        <a:pt x="575734" y="304882"/>
                      </a:cubicBezTo>
                      <a:cubicBezTo>
                        <a:pt x="680156" y="299238"/>
                        <a:pt x="798690" y="118616"/>
                        <a:pt x="905934" y="110149"/>
                      </a:cubicBezTo>
                      <a:cubicBezTo>
                        <a:pt x="1013178" y="101682"/>
                        <a:pt x="1104900" y="258315"/>
                        <a:pt x="1219200" y="254082"/>
                      </a:cubicBezTo>
                      <a:cubicBezTo>
                        <a:pt x="1333500" y="249849"/>
                        <a:pt x="1476023" y="91804"/>
                        <a:pt x="1591734" y="84749"/>
                      </a:cubicBezTo>
                      <a:cubicBezTo>
                        <a:pt x="1707445" y="77693"/>
                        <a:pt x="1816101" y="225860"/>
                        <a:pt x="1913467" y="211749"/>
                      </a:cubicBezTo>
                      <a:cubicBezTo>
                        <a:pt x="2010833" y="197638"/>
                        <a:pt x="2082801" y="4315"/>
                        <a:pt x="2175934" y="82"/>
                      </a:cubicBezTo>
                      <a:cubicBezTo>
                        <a:pt x="2269067" y="-4151"/>
                        <a:pt x="2297289" y="158126"/>
                        <a:pt x="2472267" y="186349"/>
                      </a:cubicBezTo>
                      <a:cubicBezTo>
                        <a:pt x="2681111" y="239971"/>
                        <a:pt x="2802467" y="67815"/>
                        <a:pt x="2802467" y="6781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B44C3E31-51CE-2406-B5D5-1A4239DAB6F3}"/>
                    </a:ext>
                  </a:extLst>
                </p:cNvPr>
                <p:cNvSpPr/>
                <p:nvPr/>
              </p:nvSpPr>
              <p:spPr>
                <a:xfrm rot="5400000">
                  <a:off x="-1000128" y="3800479"/>
                  <a:ext cx="4217250" cy="187538"/>
                </a:xfrm>
                <a:prstGeom prst="rect">
                  <a:avLst/>
                </a:prstGeom>
                <a:pattFill prst="wdUpDiag">
                  <a:fgClr>
                    <a:schemeClr val="tx1"/>
                  </a:fgClr>
                  <a:bgClr>
                    <a:schemeClr val="bg2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0354F48-F488-E90B-D9EE-6C7AB26F693C}"/>
                </a:ext>
              </a:extLst>
            </p:cNvPr>
            <p:cNvCxnSpPr>
              <a:cxnSpLocks/>
            </p:cNvCxnSpPr>
            <p:nvPr/>
          </p:nvCxnSpPr>
          <p:spPr>
            <a:xfrm>
              <a:off x="9592025" y="1141477"/>
              <a:ext cx="0" cy="323218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4A4C3D-0DBD-63D6-7BC9-EEFAB2C60CFF}"/>
                </a:ext>
              </a:extLst>
            </p:cNvPr>
            <p:cNvCxnSpPr>
              <a:cxnSpLocks/>
            </p:cNvCxnSpPr>
            <p:nvPr/>
          </p:nvCxnSpPr>
          <p:spPr>
            <a:xfrm>
              <a:off x="10410300" y="1155293"/>
              <a:ext cx="0" cy="318260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889F515-1E2D-5DFB-C067-AAF90E3FF873}"/>
              </a:ext>
            </a:extLst>
          </p:cNvPr>
          <p:cNvGrpSpPr/>
          <p:nvPr/>
        </p:nvGrpSpPr>
        <p:grpSpPr>
          <a:xfrm>
            <a:off x="8996354" y="4839751"/>
            <a:ext cx="3038492" cy="1486560"/>
            <a:chOff x="7956973" y="5255046"/>
            <a:chExt cx="3038492" cy="1486560"/>
          </a:xfrm>
        </p:grpSpPr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F16F3AF3-1195-84A2-FCCB-61EEF0B92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56973" y="5255046"/>
              <a:ext cx="3016842" cy="1486560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ACBFEEA-C1EF-160D-35DB-5B8119CC7896}"/>
                </a:ext>
              </a:extLst>
            </p:cNvPr>
            <p:cNvSpPr txBox="1"/>
            <p:nvPr/>
          </p:nvSpPr>
          <p:spPr>
            <a:xfrm>
              <a:off x="9465394" y="5285254"/>
              <a:ext cx="1530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Lucida grande" panose="020B0502040204020203"/>
                </a:rPr>
                <a:t>Abnormal NF (Yuan, 2012)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6EDA1953-09B8-BE33-2BC8-1034A65A39A1}"/>
              </a:ext>
            </a:extLst>
          </p:cNvPr>
          <p:cNvGrpSpPr/>
          <p:nvPr/>
        </p:nvGrpSpPr>
        <p:grpSpPr>
          <a:xfrm>
            <a:off x="5976237" y="4562764"/>
            <a:ext cx="2837065" cy="2267001"/>
            <a:chOff x="5761029" y="4517664"/>
            <a:chExt cx="2902378" cy="2319190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7EEBF0E-66DE-8F2D-83B7-EA9B8D1D2C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1029" y="4517664"/>
              <a:ext cx="2902378" cy="2319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EE4224A-1F8B-3336-3E36-48C6BCDC0FFC}"/>
                </a:ext>
              </a:extLst>
            </p:cNvPr>
            <p:cNvSpPr txBox="1"/>
            <p:nvPr/>
          </p:nvSpPr>
          <p:spPr>
            <a:xfrm>
              <a:off x="6476495" y="4651759"/>
              <a:ext cx="2114497" cy="3463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5655715" cy="953948"/>
            <a:chOff x="5897360" y="2571169"/>
            <a:chExt cx="5655715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5655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momentum transfer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momentum transfer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56662" y="3136394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id="{015282F0-6927-92D2-63FB-B74F93E5C7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1799536" y="2687419"/>
            <a:ext cx="2981705" cy="39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DAE17E7-1267-FD3B-AEC8-291088FF9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7"/>
          <a:stretch/>
        </p:blipFill>
        <p:spPr bwMode="auto">
          <a:xfrm>
            <a:off x="6856330" y="2687419"/>
            <a:ext cx="2865130" cy="39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Double Bracket 1025">
            <a:extLst>
              <a:ext uri="{FF2B5EF4-FFF2-40B4-BE49-F238E27FC236}">
                <a16:creationId xmlns:a16="http://schemas.microsoft.com/office/drawing/2014/main" id="{0C9F3F09-34F3-1ABA-E703-5F357FE98C69}"/>
              </a:ext>
            </a:extLst>
          </p:cNvPr>
          <p:cNvSpPr/>
          <p:nvPr/>
        </p:nvSpPr>
        <p:spPr>
          <a:xfrm>
            <a:off x="8307945" y="3305175"/>
            <a:ext cx="125515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Double Bracket 1026">
            <a:extLst>
              <a:ext uri="{FF2B5EF4-FFF2-40B4-BE49-F238E27FC236}">
                <a16:creationId xmlns:a16="http://schemas.microsoft.com/office/drawing/2014/main" id="{552A2977-F35E-2C58-4C23-B8D023AEC118}"/>
              </a:ext>
            </a:extLst>
          </p:cNvPr>
          <p:cNvSpPr/>
          <p:nvPr/>
        </p:nvSpPr>
        <p:spPr>
          <a:xfrm>
            <a:off x="8206784" y="4152575"/>
            <a:ext cx="216033" cy="257175"/>
          </a:xfrm>
          <a:prstGeom prst="bracketPair">
            <a:avLst>
              <a:gd name="adj" fmla="val 19621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Double Bracket 1028">
            <a:extLst>
              <a:ext uri="{FF2B5EF4-FFF2-40B4-BE49-F238E27FC236}">
                <a16:creationId xmlns:a16="http://schemas.microsoft.com/office/drawing/2014/main" id="{C37DC22A-98CB-AAAF-0FEB-9AB2826287DE}"/>
              </a:ext>
            </a:extLst>
          </p:cNvPr>
          <p:cNvSpPr/>
          <p:nvPr/>
        </p:nvSpPr>
        <p:spPr>
          <a:xfrm>
            <a:off x="8075277" y="5000412"/>
            <a:ext cx="12143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Double Bracket 1029">
            <a:extLst>
              <a:ext uri="{FF2B5EF4-FFF2-40B4-BE49-F238E27FC236}">
                <a16:creationId xmlns:a16="http://schemas.microsoft.com/office/drawing/2014/main" id="{E8131FE9-D97D-A456-21E7-2C7BE5766260}"/>
              </a:ext>
            </a:extLst>
          </p:cNvPr>
          <p:cNvSpPr/>
          <p:nvPr/>
        </p:nvSpPr>
        <p:spPr>
          <a:xfrm>
            <a:off x="7972543" y="5804858"/>
            <a:ext cx="85527" cy="257175"/>
          </a:xfrm>
          <a:prstGeom prst="bracketPair">
            <a:avLst>
              <a:gd name="adj" fmla="val 31482"/>
            </a:avLst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54192" y="1973517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FF8C3E2C-1BD3-B166-C059-871126A07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349" y="1200475"/>
            <a:ext cx="2969629" cy="245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8D654EF5-9C14-4A4C-E561-CAC9279F31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6125491" y="3838364"/>
            <a:ext cx="2239577" cy="298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A110D34-3716-CEB7-57C8-C290506AF492}"/>
              </a:ext>
            </a:extLst>
          </p:cNvPr>
          <p:cNvSpPr txBox="1"/>
          <p:nvPr/>
        </p:nvSpPr>
        <p:spPr>
          <a:xfrm>
            <a:off x="8515073" y="4971707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Flowchart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6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6" action="ppaction://hlinksldjump"/>
                  </a:rPr>
                  <a:t>’s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Theory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Borisov, 2001 (1Cd—1C)</a:t>
                </a:r>
                <a:endParaRPr lang="en-US" sz="1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8"/>
                <a:stretch>
                  <a:fillRect l="-522" t="-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571500" y="1273629"/>
            <a:ext cx="897255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Abnormal NF image: Yuan, A., Rao, M. V., </a:t>
            </a: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Andelman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D. (2006). Introduction to electrostatics in soft and biological matter. In W.C.K. Poon, D. </a:t>
            </a: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Andelman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(Eds.), </a:t>
            </a:r>
            <a:r>
              <a:rPr lang="en-US" sz="14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Soft Condensed Matter Physics in Molecular and Cell Biology 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(pp. ). CRC Press.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4"/>
              </a:rPr>
              <a:t>www.physchem.ox.ac.uk/~fs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5"/>
              </a:rPr>
              <a:t>https://doi.org/10.1021/ma400962p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 dirty="0" err="1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124229"/>
            <a:ext cx="591910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SCFT Build-up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352" y="1804198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773" y="1483491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171832" y="2919708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130" y="2216254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94338" y="1934238"/>
            <a:ext cx="771526" cy="5640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154683" y="2125822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566CDF-032E-4E14-0C87-B51D9ED3E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87896"/>
            <a:ext cx="7848600" cy="533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3102E2-6FD7-7712-78E2-3C661945B63D}"/>
              </a:ext>
            </a:extLst>
          </p:cNvPr>
          <p:cNvCxnSpPr>
            <a:cxnSpLocks/>
          </p:cNvCxnSpPr>
          <p:nvPr/>
        </p:nvCxnSpPr>
        <p:spPr>
          <a:xfrm>
            <a:off x="3867150" y="1485900"/>
            <a:ext cx="62865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50C659-4175-8F20-D47F-3DEE0FEA95F8}"/>
              </a:ext>
            </a:extLst>
          </p:cNvPr>
          <p:cNvCxnSpPr>
            <a:cxnSpLocks/>
          </p:cNvCxnSpPr>
          <p:nvPr/>
        </p:nvCxnSpPr>
        <p:spPr>
          <a:xfrm>
            <a:off x="4419600" y="1485900"/>
            <a:ext cx="123825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85320F-C9C6-2802-DAD4-885B9931288B}"/>
              </a:ext>
            </a:extLst>
          </p:cNvPr>
          <p:cNvCxnSpPr>
            <a:cxnSpLocks/>
          </p:cNvCxnSpPr>
          <p:nvPr/>
        </p:nvCxnSpPr>
        <p:spPr>
          <a:xfrm flipH="1">
            <a:off x="4610100" y="1485900"/>
            <a:ext cx="22860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52E19E-F58E-91EB-D4DB-23779A7E75B1}"/>
              </a:ext>
            </a:extLst>
          </p:cNvPr>
          <p:cNvCxnSpPr>
            <a:cxnSpLocks/>
          </p:cNvCxnSpPr>
          <p:nvPr/>
        </p:nvCxnSpPr>
        <p:spPr>
          <a:xfrm flipH="1">
            <a:off x="4700587" y="1485900"/>
            <a:ext cx="404813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3C8404D-3F46-892A-3837-A271D4CBC21E}"/>
              </a:ext>
            </a:extLst>
          </p:cNvPr>
          <p:cNvCxnSpPr>
            <a:cxnSpLocks/>
          </p:cNvCxnSpPr>
          <p:nvPr/>
        </p:nvCxnSpPr>
        <p:spPr>
          <a:xfrm flipH="1">
            <a:off x="4838700" y="1485900"/>
            <a:ext cx="5238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0FC6B4-EA20-C031-841C-E16338487745}"/>
              </a:ext>
            </a:extLst>
          </p:cNvPr>
          <p:cNvCxnSpPr>
            <a:cxnSpLocks/>
          </p:cNvCxnSpPr>
          <p:nvPr/>
        </p:nvCxnSpPr>
        <p:spPr>
          <a:xfrm flipH="1">
            <a:off x="6962775" y="1485900"/>
            <a:ext cx="3714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A1B2BA-20A1-2509-5F89-BA7456FAEDA5}"/>
              </a:ext>
            </a:extLst>
          </p:cNvPr>
          <p:cNvCxnSpPr>
            <a:cxnSpLocks/>
          </p:cNvCxnSpPr>
          <p:nvPr/>
        </p:nvCxnSpPr>
        <p:spPr>
          <a:xfrm flipH="1">
            <a:off x="7248525" y="1485900"/>
            <a:ext cx="6000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6ED8F4-DC9D-8F71-4B73-56AD4D86209B}"/>
              </a:ext>
            </a:extLst>
          </p:cNvPr>
          <p:cNvCxnSpPr>
            <a:cxnSpLocks/>
          </p:cNvCxnSpPr>
          <p:nvPr/>
        </p:nvCxnSpPr>
        <p:spPr>
          <a:xfrm flipH="1">
            <a:off x="7601545" y="1485900"/>
            <a:ext cx="93285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2A1F932-807F-6677-7826-99C3150FA61D}"/>
              </a:ext>
            </a:extLst>
          </p:cNvPr>
          <p:cNvCxnSpPr>
            <a:cxnSpLocks/>
          </p:cNvCxnSpPr>
          <p:nvPr/>
        </p:nvCxnSpPr>
        <p:spPr>
          <a:xfrm flipH="1">
            <a:off x="7960221" y="1485900"/>
            <a:ext cx="1335584" cy="4676775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20143AC-07D2-0BA2-AD1F-1C306731A73C}"/>
              </a:ext>
            </a:extLst>
          </p:cNvPr>
          <p:cNvCxnSpPr>
            <a:cxnSpLocks/>
          </p:cNvCxnSpPr>
          <p:nvPr/>
        </p:nvCxnSpPr>
        <p:spPr>
          <a:xfrm flipH="1">
            <a:off x="6303467" y="1457325"/>
            <a:ext cx="33337" cy="470535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38D2C05-C381-4A41-D438-E790932A6BAF}"/>
              </a:ext>
            </a:extLst>
          </p:cNvPr>
          <p:cNvCxnSpPr>
            <a:cxnSpLocks/>
          </p:cNvCxnSpPr>
          <p:nvPr/>
        </p:nvCxnSpPr>
        <p:spPr>
          <a:xfrm flipH="1">
            <a:off x="8448675" y="3824287"/>
            <a:ext cx="958751" cy="2338388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Lucida grande" panose="020B0502040204020203"/>
              </a:rPr>
              <a:t>Assumptions:</a:t>
            </a:r>
            <a:endParaRPr lang="en-US" dirty="0">
              <a:latin typeface="Lucida grande" panose="020B0502040204020203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4950891" y="2078818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8899980" y="2507559"/>
            <a:ext cx="3501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071785"/>
            <a:ext cx="3081211" cy="785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583475" y="1847120"/>
            <a:ext cx="58651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Generate fields (equations) that all particles in the system experience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023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519909" y="3367564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365" y="3241418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64" y="4152289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365" y="5771381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878821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54" y="2394068"/>
            <a:ext cx="6086940" cy="65892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118088D-8CD7-6787-C2E2-6F183C8B9BB4}"/>
              </a:ext>
            </a:extLst>
          </p:cNvPr>
          <p:cNvGrpSpPr/>
          <p:nvPr/>
        </p:nvGrpSpPr>
        <p:grpSpPr>
          <a:xfrm>
            <a:off x="9298188" y="1628135"/>
            <a:ext cx="2893812" cy="1436044"/>
            <a:chOff x="9298188" y="2183111"/>
            <a:chExt cx="2893812" cy="143604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06125DF-78F0-A3EA-D38C-260B930A55E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258850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3138C42-D554-B478-1D32-486AAB5D4AD0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619155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D9B3D63-ACA5-118B-D48B-0863E4D80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5057" y="2607632"/>
              <a:ext cx="1888744" cy="36830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D10EF9B-0278-B1D7-CC80-1A845B3B8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92270" y="2183111"/>
              <a:ext cx="2223479" cy="35107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D88B564-76CA-B4B5-03B9-DF60EB3AB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65055" y="3159321"/>
              <a:ext cx="2656370" cy="302732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EDBB76A-764C-109A-8C50-B72AC80E7310}"/>
              </a:ext>
            </a:extLst>
          </p:cNvPr>
          <p:cNvSpPr txBox="1"/>
          <p:nvPr/>
        </p:nvSpPr>
        <p:spPr>
          <a:xfrm>
            <a:off x="332014" y="2397548"/>
            <a:ext cx="2169182" cy="51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Interactions: 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322843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5905482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48" y="5166193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600263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5801298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17252EC-78D8-FEB3-9ECC-AEAC7BB61B4B}"/>
              </a:ext>
            </a:extLst>
          </p:cNvPr>
          <p:cNvGrpSpPr/>
          <p:nvPr/>
        </p:nvGrpSpPr>
        <p:grpSpPr>
          <a:xfrm>
            <a:off x="9298188" y="2183111"/>
            <a:ext cx="2893812" cy="1436044"/>
            <a:chOff x="9298188" y="2183111"/>
            <a:chExt cx="2893812" cy="14360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258850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619155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B424A9E-6AAC-3509-D554-184984F9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7" y="2607632"/>
              <a:ext cx="1888744" cy="3683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A6C80D-DE81-C984-DF3C-4EA3112BD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92270" y="2183111"/>
              <a:ext cx="2223479" cy="35107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159321"/>
              <a:ext cx="2656370" cy="30273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50FC584-6931-AC2C-556B-1286ED7EB42A}"/>
              </a:ext>
            </a:extLst>
          </p:cNvPr>
          <p:cNvSpPr txBox="1"/>
          <p:nvPr/>
        </p:nvSpPr>
        <p:spPr>
          <a:xfrm>
            <a:off x="1933845" y="6371656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84A546-AEAA-1863-726F-EE756D2740C6}"/>
              </a:ext>
            </a:extLst>
          </p:cNvPr>
          <p:cNvGrpSpPr/>
          <p:nvPr/>
        </p:nvGrpSpPr>
        <p:grpSpPr>
          <a:xfrm>
            <a:off x="6366680" y="6365661"/>
            <a:ext cx="3098375" cy="331218"/>
            <a:chOff x="6096000" y="4580807"/>
            <a:chExt cx="3098375" cy="3312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5218A38-A72A-E382-58C0-65B27D468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0C11CB-5079-6CDC-CE28-037A98641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/>
          </a:bodyPr>
          <a:lstStyle/>
          <a:p>
            <a:r>
              <a:rPr lang="en-US" dirty="0"/>
              <a:t>SCFT Build-up —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2575" y="4078566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2258850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4084" y="3987007"/>
            <a:ext cx="901864" cy="52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SCF </a:t>
            </a:r>
            <a:r>
              <a:rPr lang="en-US" dirty="0" err="1"/>
              <a:t>Eqns</a:t>
            </a:r>
            <a:r>
              <a:rPr lang="en-US" dirty="0"/>
              <a:t>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319F-5FE6-4A46-90CC-AC711999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598" y="1674772"/>
            <a:ext cx="4291763" cy="86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1800</TotalTime>
  <Words>1279</Words>
  <Application>Microsoft Office PowerPoint</Application>
  <PresentationFormat>Widescreen</PresentationFormat>
  <Paragraphs>317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Vertical Microphase Segregation in Polyelectrolyte Brushes:</vt:lpstr>
      <vt:lpstr>Introduction</vt:lpstr>
      <vt:lpstr>Outline</vt:lpstr>
      <vt:lpstr>SCFT Build-up — System</vt:lpstr>
      <vt:lpstr>SCFT Build-up — System</vt:lpstr>
      <vt:lpstr>SCFT Build-up — Interactions</vt:lpstr>
      <vt:lpstr>SCFT Build-up — Partition Function</vt:lpstr>
      <vt:lpstr>SCFT Build-up — Free Energy, SCF Eqns</vt:lpstr>
      <vt:lpstr>SCFT Build-up — SCF Eqns, cont.</vt:lpstr>
      <vt:lpstr>Outline</vt:lpstr>
      <vt:lpstr>Homopolymer, α=0.40</vt:lpstr>
      <vt:lpstr>Solubility (α = 0.40)</vt:lpstr>
      <vt:lpstr>Solubility at Different Internal Charges</vt:lpstr>
      <vt:lpstr>Internal Structure of xC conformations</vt:lpstr>
      <vt:lpstr>Outline</vt:lpstr>
      <vt:lpstr>Protein Coarse-graining</vt:lpstr>
      <vt:lpstr>Application to NFH, pH 2.4</vt:lpstr>
      <vt:lpstr>Cooperative Collapse of the Dilute Phase</vt:lpstr>
      <vt:lpstr>Outline</vt:lpstr>
      <vt:lpstr>Reflectivity — Method </vt:lpstr>
      <vt:lpstr>Reflectivity — Characteristic Spectra</vt:lpstr>
      <vt:lpstr>Outline</vt:lpstr>
      <vt:lpstr>Future Work</vt:lpstr>
      <vt:lpstr>Summary</vt:lpstr>
      <vt:lpstr>Acknowledgements</vt:lpstr>
      <vt:lpstr>Summary</vt:lpstr>
      <vt:lpstr>SI: Table of Contents</vt:lpstr>
      <vt:lpstr>References</vt:lpstr>
      <vt:lpstr>SCFT Build-up — Flowchart </vt:lpstr>
      <vt:lpstr>Reflectivity — Different χ’s </vt:lpstr>
      <vt:lpstr>Borisov previous theory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129</cp:revision>
  <dcterms:created xsi:type="dcterms:W3CDTF">2022-03-28T18:43:16Z</dcterms:created>
  <dcterms:modified xsi:type="dcterms:W3CDTF">2022-08-18T21:24:27Z</dcterms:modified>
</cp:coreProperties>
</file>